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14"/>
  </p:notesMasterIdLst>
  <p:handoutMasterIdLst>
    <p:handoutMasterId r:id="rId15"/>
  </p:handoutMasterIdLst>
  <p:sldIdLst>
    <p:sldId id="256" r:id="rId2"/>
    <p:sldId id="287" r:id="rId3"/>
    <p:sldId id="288" r:id="rId4"/>
    <p:sldId id="258" r:id="rId5"/>
    <p:sldId id="286" r:id="rId6"/>
    <p:sldId id="306" r:id="rId7"/>
    <p:sldId id="292" r:id="rId8"/>
    <p:sldId id="294" r:id="rId9"/>
    <p:sldId id="302" r:id="rId10"/>
    <p:sldId id="307" r:id="rId11"/>
    <p:sldId id="308" r:id="rId12"/>
    <p:sldId id="28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2880">
          <p15:clr>
            <a:srgbClr val="A4A3A4"/>
          </p15:clr>
        </p15:guide>
        <p15:guide id="3" orient="horz" pos="3696">
          <p15:clr>
            <a:srgbClr val="A4A3A4"/>
          </p15:clr>
        </p15:guide>
        <p15:guide id="4" orient="horz" pos="431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Frederes" initials="AF" lastIdx="1" clrIdx="0">
    <p:extLst/>
  </p:cmAuthor>
  <p:cmAuthor id="2" name="Aaron Schwid"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47500"/>
    <a:srgbClr val="FFFFFF"/>
    <a:srgbClr val="B9C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1450" autoAdjust="0"/>
  </p:normalViewPr>
  <p:slideViewPr>
    <p:cSldViewPr showGuides="1">
      <p:cViewPr varScale="1">
        <p:scale>
          <a:sx n="76" d="100"/>
          <a:sy n="76" d="100"/>
        </p:scale>
        <p:origin x="869" y="58"/>
      </p:cViewPr>
      <p:guideLst>
        <p:guide orient="horz" pos="1008"/>
        <p:guide pos="2880"/>
        <p:guide orient="horz" pos="3696"/>
        <p:guide orient="horz" pos="4319"/>
      </p:guideLst>
    </p:cSldViewPr>
  </p:slideViewPr>
  <p:notesTextViewPr>
    <p:cViewPr>
      <p:scale>
        <a:sx n="1" d="1"/>
        <a:sy n="1" d="1"/>
      </p:scale>
      <p:origin x="0" y="0"/>
    </p:cViewPr>
  </p:notesTextViewPr>
  <p:sorterViewPr>
    <p:cViewPr>
      <p:scale>
        <a:sx n="66" d="100"/>
        <a:sy n="66" d="100"/>
      </p:scale>
      <p:origin x="0" y="-2940"/>
    </p:cViewPr>
  </p:sorterViewPr>
  <p:notesViewPr>
    <p:cSldViewPr>
      <p:cViewPr varScale="1">
        <p:scale>
          <a:sx n="66" d="100"/>
          <a:sy n="66" d="100"/>
        </p:scale>
        <p:origin x="313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255548-0209-4BBC-9BE7-B6E991BEF846}" type="datetimeFigureOut">
              <a:rPr lang="en-US" smtClean="0"/>
              <a:t>11/13/2017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464D38-0F80-4B71-8E11-56024FA5A0B7}" type="slidenum">
              <a:rPr lang="en-US" smtClean="0"/>
              <a:t>‹#›</a:t>
            </a:fld>
            <a:endParaRPr lang="en-US"/>
          </a:p>
        </p:txBody>
      </p:sp>
    </p:spTree>
    <p:extLst>
      <p:ext uri="{BB962C8B-B14F-4D97-AF65-F5344CB8AC3E}">
        <p14:creationId xmlns:p14="http://schemas.microsoft.com/office/powerpoint/2010/main" val="3637753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94A643-2289-4583-A39E-19594A10B532}" type="datetimeFigureOut">
              <a:rPr lang="en-US" smtClean="0"/>
              <a:pPr/>
              <a:t>11/13/2017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7110F-5ADE-45DC-B79D-2578C6B2AC95}" type="slidenum">
              <a:rPr lang="en-US" smtClean="0"/>
              <a:pPr/>
              <a:t>‹#›</a:t>
            </a:fld>
            <a:endParaRPr lang="en-US"/>
          </a:p>
        </p:txBody>
      </p:sp>
    </p:spTree>
    <p:extLst>
      <p:ext uri="{BB962C8B-B14F-4D97-AF65-F5344CB8AC3E}">
        <p14:creationId xmlns:p14="http://schemas.microsoft.com/office/powerpoint/2010/main" val="542677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5CF7110F-5ADE-45DC-B79D-2578C6B2AC95}" type="slidenum">
              <a:rPr lang="en-US" smtClean="0"/>
              <a:pPr/>
              <a:t>1</a:t>
            </a:fld>
            <a:endParaRPr lang="en-US" dirty="0"/>
          </a:p>
        </p:txBody>
      </p:sp>
    </p:spTree>
    <p:extLst>
      <p:ext uri="{BB962C8B-B14F-4D97-AF65-F5344CB8AC3E}">
        <p14:creationId xmlns:p14="http://schemas.microsoft.com/office/powerpoint/2010/main" val="991426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Medium VSPI 0·50–0·69: includes countries (like Ecuador and Peru) in which the CRVS systems are operational but do not have complete population coverage, and the detail and quality of mortality data are less useful for policy; moreover, data are not consistently made available.</a:t>
            </a:r>
          </a:p>
          <a:p>
            <a:endParaRPr lang="en-US" dirty="0"/>
          </a:p>
          <a:p>
            <a:r>
              <a:rPr lang="en-US" dirty="0"/>
              <a:t>High VSPI 0·70–0·84: includes countries (like Brazil and Colombia) with well functioning systems; all are typically able to register most deaths but their mortality data are less timely and include more ill-</a:t>
            </a:r>
            <a:r>
              <a:rPr lang="en-US" dirty="0" err="1"/>
              <a:t>defi</a:t>
            </a:r>
            <a:r>
              <a:rPr lang="en-US" dirty="0"/>
              <a:t> </a:t>
            </a:r>
            <a:r>
              <a:rPr lang="en-US" dirty="0" err="1"/>
              <a:t>ned</a:t>
            </a:r>
            <a:r>
              <a:rPr lang="en-US" dirty="0"/>
              <a:t> and </a:t>
            </a:r>
            <a:r>
              <a:rPr lang="en-US" dirty="0" err="1"/>
              <a:t>unspecifi</a:t>
            </a:r>
            <a:r>
              <a:rPr lang="en-US" dirty="0"/>
              <a:t> </a:t>
            </a:r>
            <a:r>
              <a:rPr lang="en-US" dirty="0" err="1"/>
              <a:t>ed</a:t>
            </a:r>
            <a:r>
              <a:rPr lang="en-US" dirty="0"/>
              <a:t> causes of death.</a:t>
            </a:r>
          </a:p>
        </p:txBody>
      </p:sp>
      <p:sp>
        <p:nvSpPr>
          <p:cNvPr id="4" name="Slide Number Placeholder 3"/>
          <p:cNvSpPr>
            <a:spLocks noGrp="1"/>
          </p:cNvSpPr>
          <p:nvPr>
            <p:ph type="sldNum" sz="quarter" idx="10"/>
          </p:nvPr>
        </p:nvSpPr>
        <p:spPr/>
        <p:txBody>
          <a:bodyPr/>
          <a:lstStyle/>
          <a:p>
            <a:fld id="{5CF7110F-5ADE-45DC-B79D-2578C6B2AC95}" type="slidenum">
              <a:rPr lang="en-US" smtClean="0"/>
              <a:pPr/>
              <a:t>7</a:t>
            </a:fld>
            <a:endParaRPr lang="en-US"/>
          </a:p>
        </p:txBody>
      </p:sp>
    </p:spTree>
    <p:extLst>
      <p:ext uri="{BB962C8B-B14F-4D97-AF65-F5344CB8AC3E}">
        <p14:creationId xmlns:p14="http://schemas.microsoft.com/office/powerpoint/2010/main" val="4226346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a:xfrm>
            <a:off x="457200" y="6356350"/>
            <a:ext cx="2133600" cy="365125"/>
          </a:xfrm>
        </p:spPr>
        <p:txBody>
          <a:bodyPr/>
          <a:lstStyle/>
          <a:p>
            <a:fld id="{6424A90D-8DA3-45E4-B514-9E4ED0612A1F}" type="datetime1">
              <a:rPr lang="en-US" smtClean="0"/>
              <a:t>11/13/2017</a:t>
            </a:fld>
            <a:endParaRPr lang="en-US"/>
          </a:p>
        </p:txBody>
      </p:sp>
      <p:sp>
        <p:nvSpPr>
          <p:cNvPr id="9" name="Footer Placeholder 4"/>
          <p:cNvSpPr>
            <a:spLocks noGrp="1"/>
          </p:cNvSpPr>
          <p:nvPr>
            <p:ph type="ftr" sz="quarter" idx="11"/>
          </p:nvPr>
        </p:nvSpPr>
        <p:spPr>
          <a:xfrm>
            <a:off x="3124200" y="6356350"/>
            <a:ext cx="2895600" cy="365125"/>
          </a:xfrm>
        </p:spPr>
        <p:txBody>
          <a:bodyPr/>
          <a:lstStyle/>
          <a:p>
            <a:endParaRPr lang="en-US"/>
          </a:p>
        </p:txBody>
      </p:sp>
      <p:sp>
        <p:nvSpPr>
          <p:cNvPr id="10" name="Slide Number Placeholder 5"/>
          <p:cNvSpPr>
            <a:spLocks noGrp="1"/>
          </p:cNvSpPr>
          <p:nvPr>
            <p:ph type="sldNum" sz="quarter" idx="12"/>
          </p:nvPr>
        </p:nvSpPr>
        <p:spPr>
          <a:xfrm>
            <a:off x="6553200" y="6356350"/>
            <a:ext cx="2133600" cy="365125"/>
          </a:xfrm>
        </p:spPr>
        <p:txBody>
          <a:bodyPr/>
          <a:lstStyle/>
          <a:p>
            <a:fld id="{078B85C2-BB9C-4583-BA16-95F8E0060480}" type="slidenum">
              <a:rPr lang="en-US" smtClean="0"/>
              <a:t>‹#›</a:t>
            </a:fld>
            <a:endParaRPr lang="en-US"/>
          </a:p>
        </p:txBody>
      </p:sp>
    </p:spTree>
    <p:extLst>
      <p:ext uri="{BB962C8B-B14F-4D97-AF65-F5344CB8AC3E}">
        <p14:creationId xmlns:p14="http://schemas.microsoft.com/office/powerpoint/2010/main" val="3235579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15CF0-4353-423A-B54E-1C24219625AA}" type="datetime1">
              <a:rPr lang="en-US" smtClean="0">
                <a:solidFill>
                  <a:prstClr val="black">
                    <a:tint val="75000"/>
                  </a:prstClr>
                </a:solidFill>
              </a:r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AD72A8-1873-4274-B6C7-01E559DDD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45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20CB7-548E-45DD-852D-F857ADCD5E72}" type="datetime1">
              <a:rPr lang="en-US" smtClean="0">
                <a:solidFill>
                  <a:prstClr val="black">
                    <a:tint val="75000"/>
                  </a:prstClr>
                </a:solidFill>
              </a:r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AD72A8-1873-4274-B6C7-01E559DDD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070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8800" y="6356350"/>
            <a:ext cx="2743200" cy="405615"/>
          </a:xfrm>
          <a:prstGeom prst="rect">
            <a:avLst/>
          </a:prstGeom>
        </p:spPr>
      </p:pic>
      <p:sp>
        <p:nvSpPr>
          <p:cNvPr id="9" name="Date Placeholder 3"/>
          <p:cNvSpPr>
            <a:spLocks noGrp="1"/>
          </p:cNvSpPr>
          <p:nvPr>
            <p:ph type="dt" sz="half" idx="10"/>
          </p:nvPr>
        </p:nvSpPr>
        <p:spPr>
          <a:xfrm>
            <a:off x="457200" y="6356350"/>
            <a:ext cx="2133600" cy="365125"/>
          </a:xfrm>
        </p:spPr>
        <p:txBody>
          <a:bodyPr/>
          <a:lstStyle/>
          <a:p>
            <a:fld id="{7A6446D1-7CFB-45FC-8281-30A51F625B16}" type="datetime1">
              <a:rPr lang="en-US" smtClean="0"/>
              <a:t>11/13/2017</a:t>
            </a:fld>
            <a:endParaRPr lang="en-US"/>
          </a:p>
        </p:txBody>
      </p:sp>
      <p:sp>
        <p:nvSpPr>
          <p:cNvPr id="10" name="Footer Placeholder 4"/>
          <p:cNvSpPr>
            <a:spLocks noGrp="1"/>
          </p:cNvSpPr>
          <p:nvPr>
            <p:ph type="ftr" sz="quarter" idx="11"/>
          </p:nvPr>
        </p:nvSpPr>
        <p:spPr>
          <a:xfrm>
            <a:off x="3124200" y="6356350"/>
            <a:ext cx="2895600" cy="365125"/>
          </a:xfrm>
        </p:spPr>
        <p:txBody>
          <a:bodyPr/>
          <a:lstStyle/>
          <a:p>
            <a:endParaRPr lang="en-US"/>
          </a:p>
        </p:txBody>
      </p:sp>
      <p:sp>
        <p:nvSpPr>
          <p:cNvPr id="11" name="Slide Number Placeholder 5"/>
          <p:cNvSpPr>
            <a:spLocks noGrp="1"/>
          </p:cNvSpPr>
          <p:nvPr>
            <p:ph type="sldNum" sz="quarter" idx="12"/>
          </p:nvPr>
        </p:nvSpPr>
        <p:spPr>
          <a:xfrm>
            <a:off x="6553200" y="6356350"/>
            <a:ext cx="2133600" cy="365125"/>
          </a:xfrm>
        </p:spPr>
        <p:txBody>
          <a:bodyPr/>
          <a:lstStyle/>
          <a:p>
            <a:fld id="{078B85C2-BB9C-4583-BA16-95F8E0060480}" type="slidenum">
              <a:rPr lang="en-US" smtClean="0"/>
              <a:t>‹#›</a:t>
            </a:fld>
            <a:endParaRPr lang="en-US"/>
          </a:p>
        </p:txBody>
      </p:sp>
    </p:spTree>
    <p:extLst>
      <p:ext uri="{BB962C8B-B14F-4D97-AF65-F5344CB8AC3E}">
        <p14:creationId xmlns:p14="http://schemas.microsoft.com/office/powerpoint/2010/main" val="2323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06DFDB-24C0-4BF7-9A56-1E3CF14D8E58}" type="datetime1">
              <a:rPr lang="en-US" smtClean="0">
                <a:solidFill>
                  <a:prstClr val="black">
                    <a:tint val="75000"/>
                  </a:prstClr>
                </a:solidFill>
              </a:rPr>
              <a:t>11/13/2017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AD72A8-1873-4274-B6C7-01E559DDD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00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BB53AD-31F8-426C-81B5-DB7924DD2058}" type="datetime1">
              <a:rPr lang="en-US" smtClean="0">
                <a:solidFill>
                  <a:prstClr val="black">
                    <a:tint val="75000"/>
                  </a:prstClr>
                </a:solidFill>
              </a:r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AD72A8-1873-4274-B6C7-01E559DDD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73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8800" y="6353419"/>
            <a:ext cx="2743200" cy="405615"/>
          </a:xfrm>
          <a:prstGeom prst="rect">
            <a:avLst/>
          </a:prstGeom>
        </p:spPr>
      </p:pic>
      <p:sp>
        <p:nvSpPr>
          <p:cNvPr id="11" name="Date Placeholder 3"/>
          <p:cNvSpPr>
            <a:spLocks noGrp="1"/>
          </p:cNvSpPr>
          <p:nvPr>
            <p:ph type="dt" sz="half" idx="10"/>
          </p:nvPr>
        </p:nvSpPr>
        <p:spPr>
          <a:xfrm>
            <a:off x="457200" y="6356350"/>
            <a:ext cx="2133600" cy="365125"/>
          </a:xfrm>
        </p:spPr>
        <p:txBody>
          <a:bodyPr/>
          <a:lstStyle/>
          <a:p>
            <a:fld id="{D7C34CEB-4703-4065-A5D4-26DB9D7B12B3}" type="datetime1">
              <a:rPr lang="en-US" smtClean="0"/>
              <a:t>11/13/2017</a:t>
            </a:fld>
            <a:endParaRPr lang="en-US"/>
          </a:p>
        </p:txBody>
      </p:sp>
      <p:sp>
        <p:nvSpPr>
          <p:cNvPr id="12" name="Footer Placeholder 4"/>
          <p:cNvSpPr>
            <a:spLocks noGrp="1"/>
          </p:cNvSpPr>
          <p:nvPr>
            <p:ph type="ftr" sz="quarter" idx="11"/>
          </p:nvPr>
        </p:nvSpPr>
        <p:spPr>
          <a:xfrm>
            <a:off x="3124200" y="6356350"/>
            <a:ext cx="2895600" cy="365125"/>
          </a:xfrm>
        </p:spPr>
        <p:txBody>
          <a:bodyPr/>
          <a:lstStyle/>
          <a:p>
            <a:endParaRPr lang="en-US"/>
          </a:p>
        </p:txBody>
      </p:sp>
      <p:sp>
        <p:nvSpPr>
          <p:cNvPr id="13" name="Slide Number Placeholder 5"/>
          <p:cNvSpPr>
            <a:spLocks noGrp="1"/>
          </p:cNvSpPr>
          <p:nvPr>
            <p:ph type="sldNum" sz="quarter" idx="12"/>
          </p:nvPr>
        </p:nvSpPr>
        <p:spPr>
          <a:xfrm>
            <a:off x="6553200" y="6356350"/>
            <a:ext cx="2133600" cy="365125"/>
          </a:xfrm>
        </p:spPr>
        <p:txBody>
          <a:bodyPr/>
          <a:lstStyle/>
          <a:p>
            <a:fld id="{078B85C2-BB9C-4583-BA16-95F8E0060480}" type="slidenum">
              <a:rPr lang="en-US" smtClean="0"/>
              <a:t>‹#›</a:t>
            </a:fld>
            <a:endParaRPr lang="en-US"/>
          </a:p>
        </p:txBody>
      </p:sp>
    </p:spTree>
    <p:extLst>
      <p:ext uri="{BB962C8B-B14F-4D97-AF65-F5344CB8AC3E}">
        <p14:creationId xmlns:p14="http://schemas.microsoft.com/office/powerpoint/2010/main" val="98652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FD6D6E-695B-4113-8F4E-53ECC2BA6EB4}" type="datetime1">
              <a:rPr lang="en-US" smtClean="0">
                <a:solidFill>
                  <a:prstClr val="black">
                    <a:tint val="75000"/>
                  </a:prstClr>
                </a:solidFill>
              </a:rPr>
              <a:t>11/13/2017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AD72A8-1873-4274-B6C7-01E559DDD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724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1EA40-3EAB-4650-9494-08D92FF2EE7A}" type="datetime1">
              <a:rPr lang="en-US" smtClean="0">
                <a:solidFill>
                  <a:prstClr val="black">
                    <a:tint val="75000"/>
                  </a:prstClr>
                </a:solidFill>
              </a:rPr>
              <a:t>11/13/2017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AD72A8-1873-4274-B6C7-01E559DDD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58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848D0F-A411-4FE8-9749-335BC0A8A3B3}" type="datetime1">
              <a:rPr lang="en-US" smtClean="0">
                <a:solidFill>
                  <a:prstClr val="black">
                    <a:tint val="75000"/>
                  </a:prstClr>
                </a:solidFill>
              </a:r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AD72A8-1873-4274-B6C7-01E559DDD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308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D91B75-E058-4DBC-B96E-2EE779E02857}" type="datetime1">
              <a:rPr lang="en-US" smtClean="0">
                <a:solidFill>
                  <a:prstClr val="black">
                    <a:tint val="75000"/>
                  </a:prstClr>
                </a:solidFill>
              </a:rPr>
              <a:t>11/13/2017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AD72A8-1873-4274-B6C7-01E559DDD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66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336A8-CA4B-4F64-AEED-04E315B8C19F}" type="datetime1">
              <a:rPr lang="en-US" smtClean="0">
                <a:solidFill>
                  <a:prstClr val="black">
                    <a:tint val="75000"/>
                  </a:prstClr>
                </a:solidFill>
              </a:rPr>
              <a:t>11/13/2017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D72A8-1873-4274-B6C7-01E559DDDC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5222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loomberg.org/program/public-health/data-healt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tags" Target="../tags/tag366.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tags" Target="../tags/tag180.xml"/><Relationship Id="rId210" Type="http://schemas.openxmlformats.org/officeDocument/2006/relationships/tags" Target="../tags/tag21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slideLayout" Target="../slideLayouts/slideLayout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image" Target="../media/image4.png"/><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133600"/>
            <a:ext cx="8915400" cy="1470025"/>
          </a:xfrm>
        </p:spPr>
        <p:txBody>
          <a:bodyPr>
            <a:normAutofit fontScale="90000"/>
          </a:bodyPr>
          <a:lstStyle/>
          <a:p>
            <a:br>
              <a:rPr lang="en-US" dirty="0"/>
            </a:br>
            <a:r>
              <a:rPr lang="en-US" sz="4000" b="1" u="sng" dirty="0">
                <a:latin typeface="Bookman Old Style"/>
              </a:rPr>
              <a:t>Data for Health Initiative in Asia and the Pacific </a:t>
            </a:r>
            <a:endParaRPr lang="en-US" sz="4000" b="1" dirty="0">
              <a:solidFill>
                <a:srgbClr val="FF9900"/>
              </a:solidFill>
              <a:latin typeface="Bookman Old Style"/>
              <a:cs typeface="Bookman Old Style"/>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0610"/>
            <a:ext cx="9144000"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429000" y="1076980"/>
            <a:ext cx="5436296" cy="523220"/>
          </a:xfrm>
          <a:prstGeom prst="rect">
            <a:avLst/>
          </a:prstGeom>
        </p:spPr>
        <p:txBody>
          <a:bodyPr wrap="none">
            <a:spAutoFit/>
          </a:bodyPr>
          <a:lstStyle/>
          <a:p>
            <a:r>
              <a:rPr lang="en-US" sz="2800" dirty="0">
                <a:solidFill>
                  <a:schemeClr val="bg1"/>
                </a:solidFill>
              </a:rPr>
              <a:t>Bloomberg Data for Health Initiative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3400"/>
            <a:ext cx="9144000" cy="1352051"/>
          </a:xfrm>
          <a:prstGeom prst="rect">
            <a:avLst/>
          </a:prstGeom>
        </p:spPr>
      </p:pic>
      <p:sp>
        <p:nvSpPr>
          <p:cNvPr id="4" name="Subtitle 3">
            <a:extLst>
              <a:ext uri="{FF2B5EF4-FFF2-40B4-BE49-F238E27FC236}">
                <a16:creationId xmlns:a16="http://schemas.microsoft.com/office/drawing/2014/main" id="{52646868-83B2-478D-9A72-8E6BADB6A687}"/>
              </a:ext>
            </a:extLst>
          </p:cNvPr>
          <p:cNvSpPr>
            <a:spLocks noGrp="1"/>
          </p:cNvSpPr>
          <p:nvPr>
            <p:ph type="subTitle" idx="1"/>
          </p:nvPr>
        </p:nvSpPr>
        <p:spPr>
          <a:xfrm>
            <a:off x="381000" y="3971628"/>
            <a:ext cx="8610600" cy="1301616"/>
          </a:xfrm>
        </p:spPr>
        <p:txBody>
          <a:bodyPr>
            <a:noAutofit/>
          </a:bodyPr>
          <a:lstStyle/>
          <a:p>
            <a:pPr algn="l"/>
            <a:r>
              <a:rPr lang="en-US" sz="2800" dirty="0">
                <a:solidFill>
                  <a:schemeClr val="tx1"/>
                </a:solidFill>
              </a:rPr>
              <a:t>Ashley Frederes			Martin Bratschi</a:t>
            </a:r>
          </a:p>
          <a:p>
            <a:pPr algn="l"/>
            <a:r>
              <a:rPr lang="en-US" sz="2800" dirty="0">
                <a:solidFill>
                  <a:schemeClr val="tx1"/>
                </a:solidFill>
              </a:rPr>
              <a:t>Senior Program Officer		Deputy Director</a:t>
            </a:r>
          </a:p>
          <a:p>
            <a:pPr algn="l"/>
            <a:r>
              <a:rPr lang="en-US" sz="2800" dirty="0">
                <a:solidFill>
                  <a:schemeClr val="tx1"/>
                </a:solidFill>
              </a:rPr>
              <a:t>Vital Strategies			Vital Strategies</a:t>
            </a:r>
          </a:p>
        </p:txBody>
      </p:sp>
      <p:pic>
        <p:nvPicPr>
          <p:cNvPr id="8" name="Picture 7">
            <a:extLst>
              <a:ext uri="{FF2B5EF4-FFF2-40B4-BE49-F238E27FC236}">
                <a16:creationId xmlns:a16="http://schemas.microsoft.com/office/drawing/2014/main" id="{0DB211F5-6253-43B9-BA04-B39A7C5B2C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21680"/>
            <a:ext cx="1315911" cy="548640"/>
          </a:xfrm>
          <a:prstGeom prst="rect">
            <a:avLst/>
          </a:prstGeom>
        </p:spPr>
      </p:pic>
    </p:spTree>
    <p:extLst>
      <p:ext uri="{BB962C8B-B14F-4D97-AF65-F5344CB8AC3E}">
        <p14:creationId xmlns:p14="http://schemas.microsoft.com/office/powerpoint/2010/main" val="31144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normAutofit/>
          </a:bodyPr>
          <a:lstStyle/>
          <a:p>
            <a:r>
              <a:rPr lang="en-US" sz="3000" b="1" dirty="0"/>
              <a:t>Myanmar: Verbal autopsy</a:t>
            </a:r>
          </a:p>
        </p:txBody>
      </p:sp>
      <p:pic>
        <p:nvPicPr>
          <p:cNvPr id="7" name="Content Placeholder 6"/>
          <p:cNvPicPr>
            <a:picLocks noGrp="1" noChangeAspect="1"/>
          </p:cNvPicPr>
          <p:nvPr>
            <p:ph idx="1"/>
          </p:nvPr>
        </p:nvPicPr>
        <p:blipFill>
          <a:blip r:embed="rId2"/>
          <a:stretch>
            <a:fillRect/>
          </a:stretch>
        </p:blipFill>
        <p:spPr>
          <a:xfrm>
            <a:off x="6965005" y="275167"/>
            <a:ext cx="1721795" cy="1147415"/>
          </a:xfrm>
        </p:spPr>
      </p:pic>
      <p:sp>
        <p:nvSpPr>
          <p:cNvPr id="8" name="Content Placeholder 2"/>
          <p:cNvSpPr txBox="1">
            <a:spLocks/>
          </p:cNvSpPr>
          <p:nvPr/>
        </p:nvSpPr>
        <p:spPr>
          <a:xfrm>
            <a:off x="457200" y="1838528"/>
            <a:ext cx="4844374" cy="428710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84% of total deaths are community deaths</a:t>
            </a:r>
          </a:p>
          <a:p>
            <a:endParaRPr lang="en-US" sz="2200" dirty="0"/>
          </a:p>
          <a:p>
            <a:r>
              <a:rPr lang="en-US" sz="2200" dirty="0"/>
              <a:t>Introduced VA by Basic Health Staff in 14 Townships</a:t>
            </a:r>
          </a:p>
          <a:p>
            <a:endParaRPr lang="en-US" sz="2200" dirty="0"/>
          </a:p>
          <a:p>
            <a:pPr marL="0" indent="0">
              <a:buNone/>
            </a:pPr>
            <a:r>
              <a:rPr lang="en-US" sz="2200" b="1" dirty="0"/>
              <a:t>Related next steps:</a:t>
            </a:r>
          </a:p>
          <a:p>
            <a:pPr marL="0" indent="0">
              <a:buNone/>
            </a:pPr>
            <a:r>
              <a:rPr lang="en-US" sz="2200" dirty="0"/>
              <a:t>Scale up to more Townships, raise community awareness and develop SOPs</a:t>
            </a:r>
          </a:p>
        </p:txBody>
      </p:sp>
      <p:pic>
        <p:nvPicPr>
          <p:cNvPr id="9" name="Picture 6" descr="IMG_9663.JPG"/>
          <p:cNvPicPr>
            <a:picLocks noChangeAspect="1"/>
          </p:cNvPicPr>
          <p:nvPr/>
        </p:nvPicPr>
        <p:blipFill rotWithShape="1">
          <a:blip r:embed="rId3">
            <a:extLst>
              <a:ext uri="{28A0092B-C50C-407E-A947-70E740481C1C}">
                <a14:useLocalDpi xmlns:a14="http://schemas.microsoft.com/office/drawing/2010/main" val="0"/>
              </a:ext>
            </a:extLst>
          </a:blip>
          <a:srcRect l="22840" r="7224"/>
          <a:stretch/>
        </p:blipFill>
        <p:spPr bwMode="auto">
          <a:xfrm>
            <a:off x="5437761" y="2259458"/>
            <a:ext cx="3511686" cy="2994025"/>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5369669" y="5264960"/>
            <a:ext cx="3579778" cy="246221"/>
          </a:xfrm>
          <a:prstGeom prst="rect">
            <a:avLst/>
          </a:prstGeom>
        </p:spPr>
        <p:txBody>
          <a:bodyPr wrap="square">
            <a:spAutoFit/>
          </a:bodyPr>
          <a:lstStyle/>
          <a:p>
            <a:r>
              <a:rPr lang="en-US" sz="1000" dirty="0"/>
              <a:t>Courtesy of Country Coordinator Myanmar</a:t>
            </a:r>
          </a:p>
        </p:txBody>
      </p:sp>
      <p:pic>
        <p:nvPicPr>
          <p:cNvPr id="11" name="Picture 10">
            <a:extLst>
              <a:ext uri="{FF2B5EF4-FFF2-40B4-BE49-F238E27FC236}">
                <a16:creationId xmlns:a16="http://schemas.microsoft.com/office/drawing/2014/main" id="{C81B4D41-265B-4E22-AEF7-BB377B0998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 y="6280249"/>
            <a:ext cx="1315911" cy="548640"/>
          </a:xfrm>
          <a:prstGeom prst="rect">
            <a:avLst/>
          </a:prstGeom>
        </p:spPr>
      </p:pic>
    </p:spTree>
    <p:extLst>
      <p:ext uri="{BB962C8B-B14F-4D97-AF65-F5344CB8AC3E}">
        <p14:creationId xmlns:p14="http://schemas.microsoft.com/office/powerpoint/2010/main" val="222471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normAutofit/>
          </a:bodyPr>
          <a:lstStyle/>
          <a:p>
            <a:r>
              <a:rPr lang="en-US" sz="2800" b="1" dirty="0"/>
              <a:t>Bangladesh: Health sector assistance to event registration </a:t>
            </a:r>
          </a:p>
        </p:txBody>
      </p:sp>
      <p:pic>
        <p:nvPicPr>
          <p:cNvPr id="584" name="Content Placeholder 583"/>
          <p:cNvPicPr>
            <a:picLocks noGrp="1" noChangeAspect="1"/>
          </p:cNvPicPr>
          <p:nvPr>
            <p:ph idx="1"/>
          </p:nvPr>
        </p:nvPicPr>
        <p:blipFill>
          <a:blip r:embed="rId2"/>
          <a:stretch>
            <a:fillRect/>
          </a:stretch>
        </p:blipFill>
        <p:spPr>
          <a:xfrm>
            <a:off x="5189948" y="1418167"/>
            <a:ext cx="3394472" cy="4525963"/>
          </a:xfrm>
        </p:spPr>
      </p:pic>
      <p:sp>
        <p:nvSpPr>
          <p:cNvPr id="587" name="Content Placeholder 2"/>
          <p:cNvSpPr txBox="1">
            <a:spLocks/>
          </p:cNvSpPr>
          <p:nvPr/>
        </p:nvSpPr>
        <p:spPr>
          <a:xfrm>
            <a:off x="457200" y="1778000"/>
            <a:ext cx="4503906" cy="4172535"/>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HA and FWA support families with the registration of births and deaths</a:t>
            </a:r>
          </a:p>
          <a:p>
            <a:endParaRPr lang="en-US" dirty="0"/>
          </a:p>
          <a:p>
            <a:r>
              <a:rPr lang="en-US" dirty="0"/>
              <a:t>Nearly all births and deaths notified and registered in the piloting area</a:t>
            </a:r>
          </a:p>
          <a:p>
            <a:pPr marL="0" indent="0">
              <a:buNone/>
            </a:pPr>
            <a:endParaRPr lang="en-US" dirty="0"/>
          </a:p>
          <a:p>
            <a:pPr marL="0" indent="0">
              <a:buNone/>
            </a:pPr>
            <a:r>
              <a:rPr lang="en-US" dirty="0"/>
              <a:t>Families are benefitting from a much improved registration process which has the potential to greatly increase vital events registration coverage.</a:t>
            </a:r>
          </a:p>
        </p:txBody>
      </p:sp>
      <p:sp>
        <p:nvSpPr>
          <p:cNvPr id="6" name="Rectangle 5"/>
          <p:cNvSpPr/>
          <p:nvPr/>
        </p:nvSpPr>
        <p:spPr>
          <a:xfrm>
            <a:off x="5189948" y="5944130"/>
            <a:ext cx="3394472" cy="246221"/>
          </a:xfrm>
          <a:prstGeom prst="rect">
            <a:avLst/>
          </a:prstGeom>
        </p:spPr>
        <p:txBody>
          <a:bodyPr wrap="square">
            <a:spAutoFit/>
          </a:bodyPr>
          <a:lstStyle/>
          <a:p>
            <a:r>
              <a:rPr lang="en-US" sz="1000" dirty="0"/>
              <a:t>Courtesy of Country Coordinator Bangladesh</a:t>
            </a:r>
          </a:p>
        </p:txBody>
      </p:sp>
      <p:pic>
        <p:nvPicPr>
          <p:cNvPr id="7" name="Content Placeholder 9">
            <a:extLst>
              <a:ext uri="{FF2B5EF4-FFF2-40B4-BE49-F238E27FC236}">
                <a16:creationId xmlns:a16="http://schemas.microsoft.com/office/drawing/2014/main" id="{5EBDD84F-4588-4BC7-992B-F5F627212F47}"/>
              </a:ext>
            </a:extLst>
          </p:cNvPr>
          <p:cNvPicPr>
            <a:picLocks noChangeAspect="1"/>
          </p:cNvPicPr>
          <p:nvPr/>
        </p:nvPicPr>
        <p:blipFill>
          <a:blip r:embed="rId3"/>
          <a:stretch>
            <a:fillRect/>
          </a:stretch>
        </p:blipFill>
        <p:spPr>
          <a:xfrm>
            <a:off x="7010400" y="205847"/>
            <a:ext cx="1905000" cy="1143000"/>
          </a:xfrm>
          <a:prstGeom prst="rect">
            <a:avLst/>
          </a:prstGeom>
        </p:spPr>
      </p:pic>
      <p:pic>
        <p:nvPicPr>
          <p:cNvPr id="8" name="Picture 7">
            <a:extLst>
              <a:ext uri="{FF2B5EF4-FFF2-40B4-BE49-F238E27FC236}">
                <a16:creationId xmlns:a16="http://schemas.microsoft.com/office/drawing/2014/main" id="{7EE3E499-226F-4BFF-A634-5D3809B20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 y="6280249"/>
            <a:ext cx="1315911" cy="548640"/>
          </a:xfrm>
          <a:prstGeom prst="rect">
            <a:avLst/>
          </a:prstGeom>
        </p:spPr>
      </p:pic>
    </p:spTree>
    <p:extLst>
      <p:ext uri="{BB962C8B-B14F-4D97-AF65-F5344CB8AC3E}">
        <p14:creationId xmlns:p14="http://schemas.microsoft.com/office/powerpoint/2010/main" val="4034751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b="1" u="sng" dirty="0">
                <a:latin typeface="Bookman Old Style"/>
                <a:cs typeface="Bookman Old Style"/>
              </a:rPr>
              <a:t>Questions?</a:t>
            </a:r>
          </a:p>
        </p:txBody>
      </p:sp>
      <p:sp>
        <p:nvSpPr>
          <p:cNvPr id="3" name="Content Placeholder 2"/>
          <p:cNvSpPr>
            <a:spLocks noGrp="1"/>
          </p:cNvSpPr>
          <p:nvPr>
            <p:ph idx="1"/>
          </p:nvPr>
        </p:nvSpPr>
        <p:spPr>
          <a:xfrm>
            <a:off x="457200" y="1066800"/>
            <a:ext cx="8229600" cy="5059363"/>
          </a:xfrm>
        </p:spPr>
        <p:txBody>
          <a:bodyPr>
            <a:normAutofit/>
          </a:bodyPr>
          <a:lstStyle/>
          <a:p>
            <a:r>
              <a:rPr lang="en-US" dirty="0">
                <a:latin typeface="Bookman Old Style"/>
                <a:cs typeface="Bookman Old Style"/>
                <a:hlinkClick r:id="rId2"/>
              </a:rPr>
              <a:t>https://www.bloomberg.org/program/public-health/data-health/</a:t>
            </a:r>
            <a:r>
              <a:rPr lang="en-US" dirty="0">
                <a:latin typeface="Bookman Old Style"/>
                <a:cs typeface="Bookman Old Style"/>
              </a:rPr>
              <a:t> </a:t>
            </a:r>
          </a:p>
          <a:p>
            <a:endParaRPr lang="en-US" dirty="0">
              <a:latin typeface="Bookman Old Style"/>
              <a:cs typeface="Bookman Old Style"/>
            </a:endParaRPr>
          </a:p>
          <a:p>
            <a:r>
              <a:rPr lang="en-US" dirty="0">
                <a:latin typeface="Bookman Old Style"/>
                <a:cs typeface="Bookman Old Style"/>
              </a:rPr>
              <a:t>Ashley Frederes</a:t>
            </a:r>
          </a:p>
          <a:p>
            <a:pPr marL="914400" lvl="2" indent="0">
              <a:buNone/>
            </a:pPr>
            <a:r>
              <a:rPr lang="en-US" sz="3200" dirty="0">
                <a:latin typeface="Bookman Old Style"/>
                <a:cs typeface="Bookman Old Style"/>
              </a:rPr>
              <a:t>Afrederes@vitalstrategies.org </a:t>
            </a:r>
          </a:p>
          <a:p>
            <a:pPr marL="914400" lvl="2" indent="0">
              <a:buNone/>
            </a:pPr>
            <a:endParaRPr lang="en-US" sz="3200" dirty="0">
              <a:latin typeface="Bookman Old Style"/>
              <a:cs typeface="Bookman Old Style"/>
            </a:endParaRPr>
          </a:p>
          <a:p>
            <a:r>
              <a:rPr lang="en-US" dirty="0">
                <a:latin typeface="Bookman Old Style"/>
                <a:cs typeface="Bookman Old Style"/>
              </a:rPr>
              <a:t>Martin Bratschi</a:t>
            </a:r>
          </a:p>
          <a:p>
            <a:pPr marL="914400" lvl="2" indent="0">
              <a:buNone/>
            </a:pPr>
            <a:r>
              <a:rPr lang="en-US" sz="3200" dirty="0">
                <a:latin typeface="Bookman Old Style"/>
              </a:rPr>
              <a:t>Mbratschi@vitalstrategies.org</a:t>
            </a:r>
          </a:p>
          <a:p>
            <a:pPr marL="914400" lvl="2" indent="0">
              <a:buNone/>
            </a:pPr>
            <a:endParaRPr lang="en-US" sz="3200" dirty="0"/>
          </a:p>
          <a:p>
            <a:pPr marL="914400" lvl="2" indent="0">
              <a:buNone/>
            </a:pPr>
            <a:endParaRPr lang="en-US" sz="3200" dirty="0"/>
          </a:p>
        </p:txBody>
      </p:sp>
      <p:sp>
        <p:nvSpPr>
          <p:cNvPr id="4" name="Slide Number Placeholder 3"/>
          <p:cNvSpPr>
            <a:spLocks noGrp="1"/>
          </p:cNvSpPr>
          <p:nvPr>
            <p:ph type="sldNum" sz="quarter" idx="12"/>
          </p:nvPr>
        </p:nvSpPr>
        <p:spPr/>
        <p:txBody>
          <a:bodyPr/>
          <a:lstStyle/>
          <a:p>
            <a:fld id="{078B85C2-BB9C-4583-BA16-95F8E0060480}" type="slidenum">
              <a:rPr lang="en-US" smtClean="0"/>
              <a:t>12</a:t>
            </a:fld>
            <a:endParaRPr lang="en-US"/>
          </a:p>
        </p:txBody>
      </p:sp>
      <p:pic>
        <p:nvPicPr>
          <p:cNvPr id="6" name="Picture 5">
            <a:extLst>
              <a:ext uri="{FF2B5EF4-FFF2-40B4-BE49-F238E27FC236}">
                <a16:creationId xmlns:a16="http://schemas.microsoft.com/office/drawing/2014/main" id="{E1B8207B-7C91-40C9-84A9-E95DFBC78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823745"/>
            <a:ext cx="2193185" cy="914400"/>
          </a:xfrm>
          <a:prstGeom prst="rect">
            <a:avLst/>
          </a:prstGeom>
        </p:spPr>
      </p:pic>
    </p:spTree>
    <p:extLst>
      <p:ext uri="{BB962C8B-B14F-4D97-AF65-F5344CB8AC3E}">
        <p14:creationId xmlns:p14="http://schemas.microsoft.com/office/powerpoint/2010/main" val="2324851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Century Gothic" pitchFamily="34" charset="0"/>
              </a:rPr>
              <a:t>Purpose of the Initiative</a:t>
            </a:r>
          </a:p>
        </p:txBody>
      </p:sp>
      <p:sp>
        <p:nvSpPr>
          <p:cNvPr id="6" name="Content Placeholder 5"/>
          <p:cNvSpPr>
            <a:spLocks noGrp="1"/>
          </p:cNvSpPr>
          <p:nvPr>
            <p:ph sz="half" idx="1"/>
          </p:nvPr>
        </p:nvSpPr>
        <p:spPr>
          <a:xfrm>
            <a:off x="304800" y="3505200"/>
            <a:ext cx="8610600" cy="2697163"/>
          </a:xfrm>
        </p:spPr>
        <p:txBody>
          <a:bodyPr>
            <a:noAutofit/>
          </a:bodyPr>
          <a:lstStyle/>
          <a:p>
            <a:pPr>
              <a:lnSpc>
                <a:spcPct val="110000"/>
              </a:lnSpc>
              <a:spcBef>
                <a:spcPts val="0"/>
              </a:spcBef>
              <a:buNone/>
            </a:pPr>
            <a:r>
              <a:rPr lang="en-US" sz="2200" dirty="0">
                <a:latin typeface="Bookman Old Style"/>
              </a:rPr>
              <a:t>Save lives and achieve better health by partnering with countries to collect and use accurate public health information</a:t>
            </a:r>
          </a:p>
          <a:p>
            <a:pPr marL="0" indent="0">
              <a:buNone/>
            </a:pPr>
            <a:r>
              <a:rPr lang="en-US" sz="2200" dirty="0">
                <a:latin typeface="Bookman Old Style"/>
                <a:cs typeface="Bookman Old Style"/>
              </a:rPr>
              <a:t>Initiative components</a:t>
            </a:r>
          </a:p>
          <a:p>
            <a:pPr lvl="1"/>
            <a:r>
              <a:rPr lang="en-US" sz="2200" dirty="0">
                <a:latin typeface="Bookman Old Style"/>
                <a:cs typeface="Bookman Old Style"/>
              </a:rPr>
              <a:t>Non-communicable disease risk factor surveillance</a:t>
            </a:r>
          </a:p>
          <a:p>
            <a:pPr lvl="1"/>
            <a:r>
              <a:rPr lang="en-US" sz="2200" dirty="0">
                <a:latin typeface="Bookman Old Style"/>
                <a:cs typeface="Bookman Old Style"/>
              </a:rPr>
              <a:t>Strategic use of data for policymaking</a:t>
            </a:r>
          </a:p>
          <a:p>
            <a:pPr lvl="1"/>
            <a:r>
              <a:rPr lang="en-US" sz="2200" b="1" dirty="0">
                <a:latin typeface="Bookman Old Style"/>
                <a:cs typeface="Bookman Old Style"/>
              </a:rPr>
              <a:t>Improving civil registration &amp; vital statistics</a:t>
            </a:r>
            <a:endParaRPr lang="en-US" sz="2200" dirty="0">
              <a:latin typeface="Bookman Old Style"/>
              <a:cs typeface="Bookman Old Style"/>
            </a:endParaRPr>
          </a:p>
          <a:p>
            <a:pPr>
              <a:lnSpc>
                <a:spcPct val="110000"/>
              </a:lnSpc>
              <a:spcBef>
                <a:spcPts val="0"/>
              </a:spcBef>
              <a:buNone/>
            </a:pPr>
            <a:endParaRPr lang="en-US" sz="2000" dirty="0">
              <a:latin typeface="Century Gothic" pitchFamily="34" charset="0"/>
            </a:endParaRPr>
          </a:p>
        </p:txBody>
      </p:sp>
      <p:sp>
        <p:nvSpPr>
          <p:cNvPr id="7" name="Content Placeholder 6"/>
          <p:cNvSpPr>
            <a:spLocks noGrp="1"/>
          </p:cNvSpPr>
          <p:nvPr>
            <p:ph sz="half" idx="2"/>
          </p:nvPr>
        </p:nvSpPr>
        <p:spPr>
          <a:xfrm>
            <a:off x="838200" y="1447800"/>
            <a:ext cx="7162800" cy="1752600"/>
          </a:xfrm>
          <a:ln w="19050">
            <a:solidFill>
              <a:schemeClr val="accent6"/>
            </a:solidFill>
          </a:ln>
        </p:spPr>
        <p:txBody>
          <a:bodyPr>
            <a:normAutofit/>
          </a:bodyPr>
          <a:lstStyle/>
          <a:p>
            <a:pPr marL="115888" indent="-115888">
              <a:buNone/>
            </a:pPr>
            <a:r>
              <a:rPr lang="en-US" sz="2400" b="1" i="1" dirty="0">
                <a:solidFill>
                  <a:schemeClr val="accent4">
                    <a:lumMod val="75000"/>
                  </a:schemeClr>
                </a:solidFill>
                <a:latin typeface="Century Gothic" pitchFamily="34" charset="0"/>
              </a:rPr>
              <a:t>“Reliable data is absolutely essential to problem solving, and nowhere is it more important than in public health”</a:t>
            </a:r>
          </a:p>
          <a:p>
            <a:pPr marL="115888" indent="-115888" algn="r">
              <a:buNone/>
            </a:pPr>
            <a:r>
              <a:rPr lang="en-US" sz="2000" b="1" i="1" dirty="0">
                <a:solidFill>
                  <a:schemeClr val="accent4">
                    <a:lumMod val="75000"/>
                  </a:schemeClr>
                </a:solidFill>
                <a:latin typeface="Century Gothic" pitchFamily="34" charset="0"/>
              </a:rPr>
              <a:t>- Michael Bloomberg</a:t>
            </a:r>
            <a:r>
              <a:rPr lang="en-US" dirty="0"/>
              <a:t>	</a:t>
            </a:r>
          </a:p>
        </p:txBody>
      </p:sp>
    </p:spTree>
    <p:extLst>
      <p:ext uri="{BB962C8B-B14F-4D97-AF65-F5344CB8AC3E}">
        <p14:creationId xmlns:p14="http://schemas.microsoft.com/office/powerpoint/2010/main" val="3297910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8492" y="25831"/>
            <a:ext cx="8229600" cy="1143000"/>
          </a:xfrm>
        </p:spPr>
        <p:txBody>
          <a:bodyPr>
            <a:normAutofit/>
          </a:bodyPr>
          <a:lstStyle/>
          <a:p>
            <a:r>
              <a:rPr lang="en-US" b="1" dirty="0">
                <a:latin typeface="Century Gothic" pitchFamily="34" charset="0"/>
              </a:rPr>
              <a:t>Scale of the Problem</a:t>
            </a:r>
          </a:p>
        </p:txBody>
      </p:sp>
      <p:sp>
        <p:nvSpPr>
          <p:cNvPr id="6" name="Content Placeholder 5"/>
          <p:cNvSpPr>
            <a:spLocks noGrp="1"/>
          </p:cNvSpPr>
          <p:nvPr>
            <p:ph idx="4294967295"/>
          </p:nvPr>
        </p:nvSpPr>
        <p:spPr>
          <a:xfrm>
            <a:off x="0" y="1600200"/>
            <a:ext cx="8229600" cy="4525963"/>
          </a:xfrm>
        </p:spPr>
        <p:txBody>
          <a:bodyPr/>
          <a:lstStyle/>
          <a:p>
            <a:pPr lvl="1"/>
            <a:endParaRPr lang="en-US" dirty="0"/>
          </a:p>
          <a:p>
            <a:endParaRPr lang="en-US" dirty="0"/>
          </a:p>
        </p:txBody>
      </p:sp>
      <p:sp>
        <p:nvSpPr>
          <p:cNvPr id="7" name="TextBox 6"/>
          <p:cNvSpPr txBox="1"/>
          <p:nvPr/>
        </p:nvSpPr>
        <p:spPr>
          <a:xfrm>
            <a:off x="457200" y="914400"/>
            <a:ext cx="8229600" cy="1815882"/>
          </a:xfrm>
          <a:prstGeom prst="rect">
            <a:avLst/>
          </a:prstGeom>
          <a:noFill/>
        </p:spPr>
        <p:txBody>
          <a:bodyPr wrap="square" rtlCol="0">
            <a:spAutoFit/>
          </a:bodyPr>
          <a:lstStyle/>
          <a:p>
            <a:pPr algn="ctr"/>
            <a:r>
              <a:rPr lang="en-US" sz="3200" dirty="0">
                <a:latin typeface="Century Gothic" pitchFamily="34" charset="0"/>
              </a:rPr>
              <a:t>Each Year More Than Half of </a:t>
            </a:r>
            <a:r>
              <a:rPr lang="en-US" sz="3200" b="1" dirty="0">
                <a:latin typeface="Century Gothic" pitchFamily="34" charset="0"/>
              </a:rPr>
              <a:t>Deaths</a:t>
            </a:r>
            <a:r>
              <a:rPr lang="en-US" sz="3200" dirty="0">
                <a:latin typeface="Century Gothic" pitchFamily="34" charset="0"/>
              </a:rPr>
              <a:t> Globally Are Not Counted</a:t>
            </a:r>
          </a:p>
          <a:p>
            <a:pPr algn="ctr"/>
            <a:r>
              <a:rPr lang="en-US" sz="2400" i="1" dirty="0">
                <a:latin typeface="Century Gothic" pitchFamily="34" charset="0"/>
              </a:rPr>
              <a:t>Even more do not have a </a:t>
            </a:r>
          </a:p>
          <a:p>
            <a:pPr algn="ctr"/>
            <a:r>
              <a:rPr lang="en-US" sz="2400" i="1" dirty="0">
                <a:latin typeface="Century Gothic" pitchFamily="34" charset="0"/>
              </a:rPr>
              <a:t>reliable cause of death recorded</a:t>
            </a:r>
          </a:p>
        </p:txBody>
      </p:sp>
      <p:pic>
        <p:nvPicPr>
          <p:cNvPr id="3" name="Picture 2">
            <a:extLst>
              <a:ext uri="{FF2B5EF4-FFF2-40B4-BE49-F238E27FC236}">
                <a16:creationId xmlns:a16="http://schemas.microsoft.com/office/drawing/2014/main" id="{A614505A-39FC-44E8-9D56-CCF4CCF9C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9400"/>
            <a:ext cx="9144000" cy="3583554"/>
          </a:xfrm>
          <a:prstGeom prst="rect">
            <a:avLst/>
          </a:prstGeom>
        </p:spPr>
      </p:pic>
    </p:spTree>
    <p:extLst>
      <p:ext uri="{BB962C8B-B14F-4D97-AF65-F5344CB8AC3E}">
        <p14:creationId xmlns:p14="http://schemas.microsoft.com/office/powerpoint/2010/main" val="1281978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Bookman Old Style"/>
                <a:cs typeface="Bookman Old Style"/>
              </a:rPr>
              <a:t>Data for Health Initiative</a:t>
            </a:r>
            <a:endParaRPr lang="en-US" b="1" u="sng" dirty="0">
              <a:solidFill>
                <a:srgbClr val="FF9900"/>
              </a:solidFill>
              <a:latin typeface="Bookman Old Style"/>
              <a:cs typeface="Bookman Old Style"/>
            </a:endParaRPr>
          </a:p>
        </p:txBody>
      </p:sp>
      <p:sp>
        <p:nvSpPr>
          <p:cNvPr id="3" name="Content Placeholder 2"/>
          <p:cNvSpPr>
            <a:spLocks noGrp="1"/>
          </p:cNvSpPr>
          <p:nvPr>
            <p:ph idx="1"/>
          </p:nvPr>
        </p:nvSpPr>
        <p:spPr/>
        <p:txBody>
          <a:bodyPr>
            <a:normAutofit/>
          </a:bodyPr>
          <a:lstStyle/>
          <a:p>
            <a:r>
              <a:rPr lang="en-US" sz="2200" dirty="0">
                <a:latin typeface="Bookman Old Style"/>
                <a:cs typeface="Bookman Old Style"/>
              </a:rPr>
              <a:t>Four year Initiative funded by Bloomberg Philanthropies and Australian Department of Foreign Affairs and Trade</a:t>
            </a:r>
          </a:p>
          <a:p>
            <a:endParaRPr lang="en-US" sz="2200" dirty="0">
              <a:latin typeface="Bookman Old Style"/>
              <a:cs typeface="Bookman Old Style"/>
            </a:endParaRPr>
          </a:p>
          <a:p>
            <a:r>
              <a:rPr lang="en-US" sz="2200" dirty="0">
                <a:latin typeface="Bookman Old Style"/>
                <a:cs typeface="Bookman Old Style"/>
              </a:rPr>
              <a:t>Partnering with 20 low- and middle-income countries and cities worldwide</a:t>
            </a:r>
          </a:p>
          <a:p>
            <a:endParaRPr lang="en-US" sz="2200" dirty="0">
              <a:latin typeface="Bookman Old Style"/>
              <a:cs typeface="Bookman Old Style"/>
            </a:endParaRPr>
          </a:p>
          <a:p>
            <a:r>
              <a:rPr lang="en-US" sz="2200" dirty="0">
                <a:latin typeface="Bookman Old Style"/>
                <a:cs typeface="Bookman Old Style"/>
              </a:rPr>
              <a:t>Multiple international organizations providing technical assistance</a:t>
            </a:r>
          </a:p>
          <a:p>
            <a:pPr lvl="1"/>
            <a:r>
              <a:rPr lang="en-US" sz="1800" dirty="0">
                <a:latin typeface="Bookman Old Style"/>
                <a:cs typeface="Bookman Old Style"/>
              </a:rPr>
              <a:t>University of Melbourne</a:t>
            </a:r>
          </a:p>
          <a:p>
            <a:pPr lvl="1"/>
            <a:r>
              <a:rPr lang="en-US" sz="1800" dirty="0">
                <a:latin typeface="Bookman Old Style"/>
                <a:cs typeface="Bookman Old Style"/>
              </a:rPr>
              <a:t>US Centers for Disease Control and Prevention</a:t>
            </a:r>
          </a:p>
          <a:p>
            <a:pPr lvl="1"/>
            <a:r>
              <a:rPr lang="en-US" sz="1800" b="1" dirty="0">
                <a:latin typeface="Bookman Old Style"/>
                <a:cs typeface="Bookman Old Style"/>
              </a:rPr>
              <a:t>Vital Strategies</a:t>
            </a:r>
            <a:endParaRPr lang="en-US" sz="1800" dirty="0">
              <a:latin typeface="Bookman Old Style"/>
              <a:cs typeface="Bookman Old Style"/>
            </a:endParaRPr>
          </a:p>
          <a:p>
            <a:endParaRPr lang="en-US" sz="2200" dirty="0">
              <a:latin typeface="Bookman Old Style"/>
              <a:cs typeface="Bookman Old Style"/>
            </a:endParaRPr>
          </a:p>
          <a:p>
            <a:endParaRPr lang="en-US" sz="2000" dirty="0"/>
          </a:p>
        </p:txBody>
      </p:sp>
      <p:sp>
        <p:nvSpPr>
          <p:cNvPr id="7" name="Slide Number Placeholder 6"/>
          <p:cNvSpPr>
            <a:spLocks noGrp="1"/>
          </p:cNvSpPr>
          <p:nvPr>
            <p:ph type="sldNum" sz="quarter" idx="12"/>
          </p:nvPr>
        </p:nvSpPr>
        <p:spPr/>
        <p:txBody>
          <a:bodyPr/>
          <a:lstStyle/>
          <a:p>
            <a:fld id="{078B85C2-BB9C-4583-BA16-95F8E0060480}" type="slidenum">
              <a:rPr lang="en-US" smtClean="0"/>
              <a:t>4</a:t>
            </a:fld>
            <a:endParaRPr lang="en-US"/>
          </a:p>
        </p:txBody>
      </p:sp>
      <p:pic>
        <p:nvPicPr>
          <p:cNvPr id="5" name="Picture 4">
            <a:extLst>
              <a:ext uri="{FF2B5EF4-FFF2-40B4-BE49-F238E27FC236}">
                <a16:creationId xmlns:a16="http://schemas.microsoft.com/office/drawing/2014/main" id="{F750FEB8-434D-470F-8083-46D705D145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264592"/>
            <a:ext cx="1315911" cy="548640"/>
          </a:xfrm>
          <a:prstGeom prst="rect">
            <a:avLst/>
          </a:prstGeom>
        </p:spPr>
      </p:pic>
    </p:spTree>
    <p:extLst>
      <p:ext uri="{BB962C8B-B14F-4D97-AF65-F5344CB8AC3E}">
        <p14:creationId xmlns:p14="http://schemas.microsoft.com/office/powerpoint/2010/main" val="3307539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b="1" u="sng" dirty="0">
                <a:latin typeface="Bookman Old Style"/>
                <a:cs typeface="Bookman Old Style"/>
              </a:rPr>
              <a:t>Data for Health Initiative</a:t>
            </a:r>
          </a:p>
        </p:txBody>
      </p:sp>
      <p:sp>
        <p:nvSpPr>
          <p:cNvPr id="4" name="Slide Number Placeholder 3"/>
          <p:cNvSpPr>
            <a:spLocks noGrp="1"/>
          </p:cNvSpPr>
          <p:nvPr>
            <p:ph type="sldNum" sz="quarter" idx="12"/>
          </p:nvPr>
        </p:nvSpPr>
        <p:spPr/>
        <p:txBody>
          <a:bodyPr/>
          <a:lstStyle/>
          <a:p>
            <a:fld id="{078B85C2-BB9C-4583-BA16-95F8E0060480}" type="slidenum">
              <a:rPr lang="en-US" smtClean="0"/>
              <a:t>5</a:t>
            </a:fld>
            <a:endParaRPr lang="en-US"/>
          </a:p>
        </p:txBody>
      </p:sp>
      <p:grpSp>
        <p:nvGrpSpPr>
          <p:cNvPr id="7" name="Group 6">
            <a:extLst>
              <a:ext uri="{FF2B5EF4-FFF2-40B4-BE49-F238E27FC236}">
                <a16:creationId xmlns:a16="http://schemas.microsoft.com/office/drawing/2014/main" id="{8A9B46AE-5EFD-40E9-9445-6C27D4B1A0E7}"/>
              </a:ext>
            </a:extLst>
          </p:cNvPr>
          <p:cNvGrpSpPr/>
          <p:nvPr/>
        </p:nvGrpSpPr>
        <p:grpSpPr>
          <a:xfrm>
            <a:off x="301556" y="1174749"/>
            <a:ext cx="8501975" cy="4562159"/>
            <a:chOff x="301556" y="1099226"/>
            <a:chExt cx="8501975" cy="4044274"/>
          </a:xfrm>
        </p:grpSpPr>
        <p:sp>
          <p:nvSpPr>
            <p:cNvPr id="8" name="Rectangle 7">
              <a:extLst>
                <a:ext uri="{FF2B5EF4-FFF2-40B4-BE49-F238E27FC236}">
                  <a16:creationId xmlns:a16="http://schemas.microsoft.com/office/drawing/2014/main" id="{9A780D59-5FEB-4706-9CE5-2C1398AAF217}"/>
                </a:ext>
              </a:extLst>
            </p:cNvPr>
            <p:cNvSpPr/>
            <p:nvPr/>
          </p:nvSpPr>
          <p:spPr>
            <a:xfrm>
              <a:off x="301556" y="1099226"/>
              <a:ext cx="8501975" cy="4044274"/>
            </a:xfrm>
            <a:prstGeom prst="rect">
              <a:avLst/>
            </a:prstGeom>
            <a:solidFill>
              <a:srgbClr val="1A113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tLang="en-US">
                <a:solidFill>
                  <a:srgbClr val="FFFFFF"/>
                </a:solidFill>
                <a:ea typeface="MS PGothic" pitchFamily="34" charset="-128"/>
              </a:endParaRPr>
            </a:p>
          </p:txBody>
        </p:sp>
        <p:grpSp>
          <p:nvGrpSpPr>
            <p:cNvPr id="9" name="Group 8">
              <a:extLst>
                <a:ext uri="{FF2B5EF4-FFF2-40B4-BE49-F238E27FC236}">
                  <a16:creationId xmlns:a16="http://schemas.microsoft.com/office/drawing/2014/main" id="{7218366A-E037-4D0C-86BE-FA92A859F916}"/>
                </a:ext>
              </a:extLst>
            </p:cNvPr>
            <p:cNvGrpSpPr/>
            <p:nvPr/>
          </p:nvGrpSpPr>
          <p:grpSpPr>
            <a:xfrm>
              <a:off x="561054" y="1348659"/>
              <a:ext cx="8071328" cy="3540598"/>
              <a:chOff x="561054" y="1348659"/>
              <a:chExt cx="8071328" cy="3540598"/>
            </a:xfrm>
          </p:grpSpPr>
          <p:sp>
            <p:nvSpPr>
              <p:cNvPr id="10" name="Freeform 7">
                <a:extLst>
                  <a:ext uri="{FF2B5EF4-FFF2-40B4-BE49-F238E27FC236}">
                    <a16:creationId xmlns:a16="http://schemas.microsoft.com/office/drawing/2014/main" id="{C9CD2A1C-FBA0-45AA-9FD7-81D3E0A8C8A9}"/>
                  </a:ext>
                </a:extLst>
              </p:cNvPr>
              <p:cNvSpPr>
                <a:spLocks/>
              </p:cNvSpPr>
              <p:nvPr>
                <p:custDataLst>
                  <p:tags r:id="rId1"/>
                </p:custDataLst>
              </p:nvPr>
            </p:nvSpPr>
            <p:spPr bwMode="auto">
              <a:xfrm>
                <a:off x="1998440" y="3366777"/>
                <a:ext cx="322671" cy="483413"/>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11" name="Freeform 9">
                <a:extLst>
                  <a:ext uri="{FF2B5EF4-FFF2-40B4-BE49-F238E27FC236}">
                    <a16:creationId xmlns:a16="http://schemas.microsoft.com/office/drawing/2014/main" id="{76CC3135-4CF5-4A65-A039-AB703D41F876}"/>
                  </a:ext>
                </a:extLst>
              </p:cNvPr>
              <p:cNvSpPr>
                <a:spLocks/>
              </p:cNvSpPr>
              <p:nvPr>
                <p:custDataLst>
                  <p:tags r:id="rId2"/>
                </p:custDataLst>
              </p:nvPr>
            </p:nvSpPr>
            <p:spPr bwMode="auto">
              <a:xfrm>
                <a:off x="2192948" y="3240726"/>
                <a:ext cx="918256" cy="985019"/>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12" name="Freeform 14">
                <a:extLst>
                  <a:ext uri="{FF2B5EF4-FFF2-40B4-BE49-F238E27FC236}">
                    <a16:creationId xmlns:a16="http://schemas.microsoft.com/office/drawing/2014/main" id="{249B0F26-6019-40AC-ACAF-C4A5C76D017E}"/>
                  </a:ext>
                </a:extLst>
              </p:cNvPr>
              <p:cNvSpPr>
                <a:spLocks/>
              </p:cNvSpPr>
              <p:nvPr>
                <p:custDataLst>
                  <p:tags r:id="rId3"/>
                </p:custDataLst>
              </p:nvPr>
            </p:nvSpPr>
            <p:spPr bwMode="auto">
              <a:xfrm>
                <a:off x="5558380" y="1978915"/>
                <a:ext cx="1216802" cy="849870"/>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FD820A"/>
              </a:solidFill>
              <a:ln w="9525" cmpd="sng">
                <a:solidFill>
                  <a:srgbClr val="1A113D"/>
                </a:solidFill>
                <a:prstDash val="solid"/>
                <a:round/>
                <a:headEnd/>
                <a:tailEnd/>
              </a:ln>
            </p:spPr>
            <p:txBody>
              <a:bodyPr/>
              <a:lstStyle/>
              <a:p>
                <a:endParaRPr lang="en-US"/>
              </a:p>
            </p:txBody>
          </p:sp>
          <p:sp>
            <p:nvSpPr>
              <p:cNvPr id="13" name="Freeform 22">
                <a:extLst>
                  <a:ext uri="{FF2B5EF4-FFF2-40B4-BE49-F238E27FC236}">
                    <a16:creationId xmlns:a16="http://schemas.microsoft.com/office/drawing/2014/main" id="{E9E278FB-AE82-424F-8297-2A517967316F}"/>
                  </a:ext>
                </a:extLst>
              </p:cNvPr>
              <p:cNvSpPr>
                <a:spLocks/>
              </p:cNvSpPr>
              <p:nvPr>
                <p:custDataLst>
                  <p:tags r:id="rId4"/>
                </p:custDataLst>
              </p:nvPr>
            </p:nvSpPr>
            <p:spPr bwMode="auto">
              <a:xfrm>
                <a:off x="4430538" y="1422730"/>
                <a:ext cx="2911581" cy="879759"/>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4" name="Freeform 30">
                <a:extLst>
                  <a:ext uri="{FF2B5EF4-FFF2-40B4-BE49-F238E27FC236}">
                    <a16:creationId xmlns:a16="http://schemas.microsoft.com/office/drawing/2014/main" id="{1B6CEEBB-15DD-4509-BC33-F994A04BE815}"/>
                  </a:ext>
                </a:extLst>
              </p:cNvPr>
              <p:cNvSpPr>
                <a:spLocks/>
              </p:cNvSpPr>
              <p:nvPr>
                <p:custDataLst>
                  <p:tags r:id="rId5"/>
                </p:custDataLst>
              </p:nvPr>
            </p:nvSpPr>
            <p:spPr bwMode="auto">
              <a:xfrm>
                <a:off x="4914544" y="1945128"/>
                <a:ext cx="830804" cy="370356"/>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5" name="Freeform 31">
                <a:extLst>
                  <a:ext uri="{FF2B5EF4-FFF2-40B4-BE49-F238E27FC236}">
                    <a16:creationId xmlns:a16="http://schemas.microsoft.com/office/drawing/2014/main" id="{1F926B51-69B9-4E26-A7FB-4F75154FCD3E}"/>
                  </a:ext>
                </a:extLst>
              </p:cNvPr>
              <p:cNvSpPr>
                <a:spLocks/>
              </p:cNvSpPr>
              <p:nvPr>
                <p:custDataLst>
                  <p:tags r:id="rId6"/>
                </p:custDataLst>
              </p:nvPr>
            </p:nvSpPr>
            <p:spPr bwMode="auto">
              <a:xfrm>
                <a:off x="5133177" y="2193332"/>
                <a:ext cx="389015" cy="204021"/>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6" name="Freeform 35">
                <a:extLst>
                  <a:ext uri="{FF2B5EF4-FFF2-40B4-BE49-F238E27FC236}">
                    <a16:creationId xmlns:a16="http://schemas.microsoft.com/office/drawing/2014/main" id="{6B5560AD-DAAF-4314-A5CF-5072713D4DF8}"/>
                  </a:ext>
                </a:extLst>
              </p:cNvPr>
              <p:cNvSpPr>
                <a:spLocks/>
              </p:cNvSpPr>
              <p:nvPr>
                <p:custDataLst>
                  <p:tags r:id="rId7"/>
                </p:custDataLst>
              </p:nvPr>
            </p:nvSpPr>
            <p:spPr bwMode="auto">
              <a:xfrm>
                <a:off x="5110560" y="2679343"/>
                <a:ext cx="18094" cy="46782"/>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7" name="Freeform 36">
                <a:extLst>
                  <a:ext uri="{FF2B5EF4-FFF2-40B4-BE49-F238E27FC236}">
                    <a16:creationId xmlns:a16="http://schemas.microsoft.com/office/drawing/2014/main" id="{754604AA-CAFC-4785-A8FB-BB836C43954D}"/>
                  </a:ext>
                </a:extLst>
              </p:cNvPr>
              <p:cNvSpPr>
                <a:spLocks/>
              </p:cNvSpPr>
              <p:nvPr>
                <p:custDataLst>
                  <p:tags r:id="rId8"/>
                </p:custDataLst>
              </p:nvPr>
            </p:nvSpPr>
            <p:spPr bwMode="auto">
              <a:xfrm>
                <a:off x="5223646" y="2683242"/>
                <a:ext cx="13570" cy="46782"/>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8" name="Freeform 77">
                <a:extLst>
                  <a:ext uri="{FF2B5EF4-FFF2-40B4-BE49-F238E27FC236}">
                    <a16:creationId xmlns:a16="http://schemas.microsoft.com/office/drawing/2014/main" id="{91F4B531-400C-4CEF-8B37-3D05A17AB3A9}"/>
                  </a:ext>
                </a:extLst>
              </p:cNvPr>
              <p:cNvSpPr>
                <a:spLocks/>
              </p:cNvSpPr>
              <p:nvPr>
                <p:custDataLst>
                  <p:tags r:id="rId9"/>
                </p:custDataLst>
              </p:nvPr>
            </p:nvSpPr>
            <p:spPr bwMode="auto">
              <a:xfrm>
                <a:off x="7118963" y="3148462"/>
                <a:ext cx="9047" cy="46782"/>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FD820A"/>
              </a:solidFill>
              <a:ln w="9525" cmpd="sng">
                <a:solidFill>
                  <a:srgbClr val="1A113D"/>
                </a:solidFill>
                <a:prstDash val="solid"/>
                <a:round/>
                <a:headEnd/>
                <a:tailEnd/>
              </a:ln>
            </p:spPr>
            <p:txBody>
              <a:bodyPr/>
              <a:lstStyle/>
              <a:p>
                <a:endParaRPr lang="en-US"/>
              </a:p>
            </p:txBody>
          </p:sp>
          <p:sp>
            <p:nvSpPr>
              <p:cNvPr id="19" name="Freeform 80">
                <a:extLst>
                  <a:ext uri="{FF2B5EF4-FFF2-40B4-BE49-F238E27FC236}">
                    <a16:creationId xmlns:a16="http://schemas.microsoft.com/office/drawing/2014/main" id="{4786116B-839C-44A1-BB46-9B3D351ECD5F}"/>
                  </a:ext>
                </a:extLst>
              </p:cNvPr>
              <p:cNvSpPr>
                <a:spLocks/>
              </p:cNvSpPr>
              <p:nvPr>
                <p:custDataLst>
                  <p:tags r:id="rId10"/>
                </p:custDataLst>
              </p:nvPr>
            </p:nvSpPr>
            <p:spPr bwMode="auto">
              <a:xfrm>
                <a:off x="7179275" y="3139365"/>
                <a:ext cx="1508" cy="45483"/>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FD820A"/>
              </a:solidFill>
              <a:ln w="9525" cmpd="sng">
                <a:solidFill>
                  <a:srgbClr val="1A113D"/>
                </a:solidFill>
                <a:prstDash val="solid"/>
                <a:round/>
                <a:headEnd/>
                <a:tailEnd/>
              </a:ln>
            </p:spPr>
            <p:txBody>
              <a:bodyPr/>
              <a:lstStyle/>
              <a:p>
                <a:endParaRPr lang="en-US"/>
              </a:p>
            </p:txBody>
          </p:sp>
          <p:sp>
            <p:nvSpPr>
              <p:cNvPr id="20" name="Freeform 81">
                <a:extLst>
                  <a:ext uri="{FF2B5EF4-FFF2-40B4-BE49-F238E27FC236}">
                    <a16:creationId xmlns:a16="http://schemas.microsoft.com/office/drawing/2014/main" id="{D1ACBD00-3E6A-4630-B723-F89E1BC4E5FA}"/>
                  </a:ext>
                </a:extLst>
              </p:cNvPr>
              <p:cNvSpPr>
                <a:spLocks/>
              </p:cNvSpPr>
              <p:nvPr>
                <p:custDataLst>
                  <p:tags r:id="rId11"/>
                </p:custDataLst>
              </p:nvPr>
            </p:nvSpPr>
            <p:spPr bwMode="auto">
              <a:xfrm>
                <a:off x="7235064" y="3093883"/>
                <a:ext cx="6031" cy="46782"/>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FD820A"/>
              </a:solidFill>
              <a:ln w="9525" cmpd="sng">
                <a:solidFill>
                  <a:srgbClr val="1A113D"/>
                </a:solidFill>
                <a:prstDash val="solid"/>
                <a:round/>
                <a:headEnd/>
                <a:tailEnd/>
              </a:ln>
            </p:spPr>
            <p:txBody>
              <a:bodyPr/>
              <a:lstStyle/>
              <a:p>
                <a:endParaRPr lang="en-US"/>
              </a:p>
            </p:txBody>
          </p:sp>
          <p:sp>
            <p:nvSpPr>
              <p:cNvPr id="21" name="Freeform 82">
                <a:extLst>
                  <a:ext uri="{FF2B5EF4-FFF2-40B4-BE49-F238E27FC236}">
                    <a16:creationId xmlns:a16="http://schemas.microsoft.com/office/drawing/2014/main" id="{30A3355D-9B4D-40BB-ADB7-1A6F3AF0D58F}"/>
                  </a:ext>
                </a:extLst>
              </p:cNvPr>
              <p:cNvSpPr>
                <a:spLocks/>
              </p:cNvSpPr>
              <p:nvPr>
                <p:custDataLst>
                  <p:tags r:id="rId12"/>
                </p:custDataLst>
              </p:nvPr>
            </p:nvSpPr>
            <p:spPr bwMode="auto">
              <a:xfrm>
                <a:off x="7342119" y="3002918"/>
                <a:ext cx="4524" cy="46782"/>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FD820A"/>
              </a:solidFill>
              <a:ln w="9525" cmpd="sng">
                <a:solidFill>
                  <a:srgbClr val="1A113D"/>
                </a:solidFill>
                <a:prstDash val="solid"/>
                <a:round/>
                <a:headEnd/>
                <a:tailEnd/>
              </a:ln>
            </p:spPr>
            <p:txBody>
              <a:bodyPr/>
              <a:lstStyle/>
              <a:p>
                <a:endParaRPr lang="en-US"/>
              </a:p>
            </p:txBody>
          </p:sp>
          <p:sp>
            <p:nvSpPr>
              <p:cNvPr id="22" name="Freeform 83">
                <a:extLst>
                  <a:ext uri="{FF2B5EF4-FFF2-40B4-BE49-F238E27FC236}">
                    <a16:creationId xmlns:a16="http://schemas.microsoft.com/office/drawing/2014/main" id="{2AEA79D4-3BE2-454E-8D4D-5C0334AAD0C0}"/>
                  </a:ext>
                </a:extLst>
              </p:cNvPr>
              <p:cNvSpPr>
                <a:spLocks/>
              </p:cNvSpPr>
              <p:nvPr>
                <p:custDataLst>
                  <p:tags r:id="rId13"/>
                </p:custDataLst>
              </p:nvPr>
            </p:nvSpPr>
            <p:spPr bwMode="auto">
              <a:xfrm>
                <a:off x="7486868" y="3574696"/>
                <a:ext cx="25633" cy="48081"/>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FD820A"/>
              </a:solidFill>
              <a:ln w="9525" cmpd="sng">
                <a:solidFill>
                  <a:srgbClr val="1A113D"/>
                </a:solidFill>
                <a:prstDash val="solid"/>
                <a:round/>
                <a:headEnd/>
                <a:tailEnd/>
              </a:ln>
            </p:spPr>
            <p:txBody>
              <a:bodyPr/>
              <a:lstStyle/>
              <a:p>
                <a:endParaRPr lang="en-US"/>
              </a:p>
            </p:txBody>
          </p:sp>
          <p:sp>
            <p:nvSpPr>
              <p:cNvPr id="23" name="Freeform 84">
                <a:extLst>
                  <a:ext uri="{FF2B5EF4-FFF2-40B4-BE49-F238E27FC236}">
                    <a16:creationId xmlns:a16="http://schemas.microsoft.com/office/drawing/2014/main" id="{C8191325-702B-47B0-A704-E9518B6333EB}"/>
                  </a:ext>
                </a:extLst>
              </p:cNvPr>
              <p:cNvSpPr>
                <a:spLocks/>
              </p:cNvSpPr>
              <p:nvPr>
                <p:custDataLst>
                  <p:tags r:id="rId14"/>
                </p:custDataLst>
              </p:nvPr>
            </p:nvSpPr>
            <p:spPr bwMode="auto">
              <a:xfrm>
                <a:off x="7547181" y="3586391"/>
                <a:ext cx="12062" cy="46782"/>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FD820A"/>
              </a:solidFill>
              <a:ln w="9525" cmpd="sng">
                <a:solidFill>
                  <a:srgbClr val="1A113D"/>
                </a:solidFill>
                <a:prstDash val="solid"/>
                <a:round/>
                <a:headEnd/>
                <a:tailEnd/>
              </a:ln>
            </p:spPr>
            <p:txBody>
              <a:bodyPr/>
              <a:lstStyle/>
              <a:p>
                <a:endParaRPr lang="en-US"/>
              </a:p>
            </p:txBody>
          </p:sp>
          <p:sp>
            <p:nvSpPr>
              <p:cNvPr id="24" name="Freeform 85">
                <a:extLst>
                  <a:ext uri="{FF2B5EF4-FFF2-40B4-BE49-F238E27FC236}">
                    <a16:creationId xmlns:a16="http://schemas.microsoft.com/office/drawing/2014/main" id="{BB291476-051A-4D1A-A882-94E85C08A1AE}"/>
                  </a:ext>
                </a:extLst>
              </p:cNvPr>
              <p:cNvSpPr>
                <a:spLocks/>
              </p:cNvSpPr>
              <p:nvPr>
                <p:custDataLst>
                  <p:tags r:id="rId15"/>
                </p:custDataLst>
              </p:nvPr>
            </p:nvSpPr>
            <p:spPr bwMode="auto">
              <a:xfrm>
                <a:off x="7411478" y="3403163"/>
                <a:ext cx="24125" cy="45482"/>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FD820A"/>
              </a:solidFill>
              <a:ln w="9525" cmpd="sng">
                <a:solidFill>
                  <a:srgbClr val="1A113D"/>
                </a:solidFill>
                <a:prstDash val="solid"/>
                <a:round/>
                <a:headEnd/>
                <a:tailEnd/>
              </a:ln>
            </p:spPr>
            <p:txBody>
              <a:bodyPr/>
              <a:lstStyle/>
              <a:p>
                <a:endParaRPr lang="en-US"/>
              </a:p>
            </p:txBody>
          </p:sp>
          <p:sp>
            <p:nvSpPr>
              <p:cNvPr id="25" name="Freeform 86">
                <a:extLst>
                  <a:ext uri="{FF2B5EF4-FFF2-40B4-BE49-F238E27FC236}">
                    <a16:creationId xmlns:a16="http://schemas.microsoft.com/office/drawing/2014/main" id="{FCABA538-8FA1-420B-A812-CF82E9B7B5C3}"/>
                  </a:ext>
                </a:extLst>
              </p:cNvPr>
              <p:cNvSpPr>
                <a:spLocks/>
              </p:cNvSpPr>
              <p:nvPr>
                <p:custDataLst>
                  <p:tags r:id="rId16"/>
                </p:custDataLst>
              </p:nvPr>
            </p:nvSpPr>
            <p:spPr bwMode="auto">
              <a:xfrm>
                <a:off x="7357197" y="3382371"/>
                <a:ext cx="10555" cy="46782"/>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chemeClr val="accent4">
                  <a:lumMod val="60000"/>
                  <a:lumOff val="40000"/>
                </a:schemeClr>
              </a:solidFill>
              <a:ln w="9525" cmpd="sng">
                <a:solidFill>
                  <a:srgbClr val="1A113D"/>
                </a:solidFill>
                <a:prstDash val="solid"/>
                <a:round/>
                <a:headEnd/>
                <a:tailEnd/>
              </a:ln>
            </p:spPr>
            <p:txBody>
              <a:bodyPr/>
              <a:lstStyle/>
              <a:p>
                <a:endParaRPr lang="en-US"/>
              </a:p>
            </p:txBody>
          </p:sp>
          <p:sp>
            <p:nvSpPr>
              <p:cNvPr id="26" name="Freeform 87">
                <a:extLst>
                  <a:ext uri="{FF2B5EF4-FFF2-40B4-BE49-F238E27FC236}">
                    <a16:creationId xmlns:a16="http://schemas.microsoft.com/office/drawing/2014/main" id="{B54C877C-092F-4CEC-A40E-1611D3E9F684}"/>
                  </a:ext>
                </a:extLst>
              </p:cNvPr>
              <p:cNvSpPr>
                <a:spLocks/>
              </p:cNvSpPr>
              <p:nvPr>
                <p:custDataLst>
                  <p:tags r:id="rId17"/>
                </p:custDataLst>
              </p:nvPr>
            </p:nvSpPr>
            <p:spPr bwMode="auto">
              <a:xfrm>
                <a:off x="7547181" y="3653966"/>
                <a:ext cx="30156" cy="46782"/>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FD820A"/>
              </a:solidFill>
              <a:ln w="9525" cmpd="sng">
                <a:solidFill>
                  <a:srgbClr val="1A113D"/>
                </a:solidFill>
                <a:prstDash val="solid"/>
                <a:round/>
                <a:headEnd/>
                <a:tailEnd/>
              </a:ln>
            </p:spPr>
            <p:txBody>
              <a:bodyPr/>
              <a:lstStyle/>
              <a:p>
                <a:endParaRPr lang="en-US"/>
              </a:p>
            </p:txBody>
          </p:sp>
          <p:sp>
            <p:nvSpPr>
              <p:cNvPr id="27" name="Freeform 88">
                <a:extLst>
                  <a:ext uri="{FF2B5EF4-FFF2-40B4-BE49-F238E27FC236}">
                    <a16:creationId xmlns:a16="http://schemas.microsoft.com/office/drawing/2014/main" id="{5230B036-8E21-4133-AA06-EF58F29B77E1}"/>
                  </a:ext>
                </a:extLst>
              </p:cNvPr>
              <p:cNvSpPr>
                <a:spLocks/>
              </p:cNvSpPr>
              <p:nvPr>
                <p:custDataLst>
                  <p:tags r:id="rId18"/>
                </p:custDataLst>
              </p:nvPr>
            </p:nvSpPr>
            <p:spPr bwMode="auto">
              <a:xfrm>
                <a:off x="7504962" y="3644869"/>
                <a:ext cx="21109" cy="46782"/>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FD820A"/>
              </a:solidFill>
              <a:ln w="9525" cmpd="sng">
                <a:solidFill>
                  <a:srgbClr val="1A113D"/>
                </a:solidFill>
                <a:prstDash val="solid"/>
                <a:round/>
                <a:headEnd/>
                <a:tailEnd/>
              </a:ln>
            </p:spPr>
            <p:txBody>
              <a:bodyPr/>
              <a:lstStyle/>
              <a:p>
                <a:endParaRPr lang="en-US"/>
              </a:p>
            </p:txBody>
          </p:sp>
          <p:sp>
            <p:nvSpPr>
              <p:cNvPr id="28" name="Line 89">
                <a:extLst>
                  <a:ext uri="{FF2B5EF4-FFF2-40B4-BE49-F238E27FC236}">
                    <a16:creationId xmlns:a16="http://schemas.microsoft.com/office/drawing/2014/main" id="{52ED2FE6-CE40-4435-9AB5-A7446FD03676}"/>
                  </a:ext>
                </a:extLst>
              </p:cNvPr>
              <p:cNvSpPr>
                <a:spLocks noChangeShapeType="1"/>
              </p:cNvSpPr>
              <p:nvPr>
                <p:custDataLst>
                  <p:tags r:id="rId19"/>
                </p:custDataLst>
              </p:nvPr>
            </p:nvSpPr>
            <p:spPr bwMode="auto">
              <a:xfrm>
                <a:off x="7536626" y="3633174"/>
                <a:ext cx="19601" cy="5198"/>
              </a:xfrm>
              <a:prstGeom prst="line">
                <a:avLst/>
              </a:prstGeom>
              <a:solidFill>
                <a:schemeClr val="accent4">
                  <a:lumMod val="60000"/>
                  <a:lumOff val="40000"/>
                </a:schemeClr>
              </a:solidFill>
              <a:ln w="9525">
                <a:solidFill>
                  <a:srgbClr val="1A113D"/>
                </a:solidFill>
                <a:round/>
                <a:headEnd/>
                <a:tailEnd/>
              </a:ln>
              <a:extLst/>
            </p:spPr>
            <p:txBody>
              <a:bodyPr/>
              <a:lstStyle/>
              <a:p>
                <a:endParaRPr lang="en-US"/>
              </a:p>
            </p:txBody>
          </p:sp>
          <p:sp>
            <p:nvSpPr>
              <p:cNvPr id="29" name="Freeform 90">
                <a:extLst>
                  <a:ext uri="{FF2B5EF4-FFF2-40B4-BE49-F238E27FC236}">
                    <a16:creationId xmlns:a16="http://schemas.microsoft.com/office/drawing/2014/main" id="{94DC2581-D05D-40F5-B5C4-F8074052D407}"/>
                  </a:ext>
                </a:extLst>
              </p:cNvPr>
              <p:cNvSpPr>
                <a:spLocks/>
              </p:cNvSpPr>
              <p:nvPr>
                <p:custDataLst>
                  <p:tags r:id="rId20"/>
                </p:custDataLst>
              </p:nvPr>
            </p:nvSpPr>
            <p:spPr bwMode="auto">
              <a:xfrm>
                <a:off x="7556228" y="3638372"/>
                <a:ext cx="1508" cy="46782"/>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FD820A"/>
              </a:solidFill>
              <a:ln w="9525" cmpd="sng">
                <a:solidFill>
                  <a:srgbClr val="1A113D"/>
                </a:solidFill>
                <a:prstDash val="solid"/>
                <a:round/>
                <a:headEnd/>
                <a:tailEnd/>
              </a:ln>
            </p:spPr>
            <p:txBody>
              <a:bodyPr/>
              <a:lstStyle/>
              <a:p>
                <a:endParaRPr lang="en-US"/>
              </a:p>
            </p:txBody>
          </p:sp>
          <p:sp>
            <p:nvSpPr>
              <p:cNvPr id="30" name="Freeform 91">
                <a:extLst>
                  <a:ext uri="{FF2B5EF4-FFF2-40B4-BE49-F238E27FC236}">
                    <a16:creationId xmlns:a16="http://schemas.microsoft.com/office/drawing/2014/main" id="{0DCA16F2-0A73-4D7F-9550-14E9F09B365E}"/>
                  </a:ext>
                </a:extLst>
              </p:cNvPr>
              <p:cNvSpPr>
                <a:spLocks/>
              </p:cNvSpPr>
              <p:nvPr>
                <p:custDataLst>
                  <p:tags r:id="rId21"/>
                </p:custDataLst>
              </p:nvPr>
            </p:nvSpPr>
            <p:spPr bwMode="auto">
              <a:xfrm>
                <a:off x="7512502" y="3633174"/>
                <a:ext cx="13570" cy="48082"/>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rgbClr val="FD820A"/>
              </a:solidFill>
              <a:ln w="9525" cmpd="sng">
                <a:solidFill>
                  <a:srgbClr val="1A113D"/>
                </a:solidFill>
                <a:prstDash val="solid"/>
                <a:round/>
                <a:headEnd/>
                <a:tailEnd/>
              </a:ln>
            </p:spPr>
            <p:txBody>
              <a:bodyPr/>
              <a:lstStyle/>
              <a:p>
                <a:endParaRPr lang="en-US"/>
              </a:p>
            </p:txBody>
          </p:sp>
          <p:sp>
            <p:nvSpPr>
              <p:cNvPr id="31" name="Freeform 92">
                <a:extLst>
                  <a:ext uri="{FF2B5EF4-FFF2-40B4-BE49-F238E27FC236}">
                    <a16:creationId xmlns:a16="http://schemas.microsoft.com/office/drawing/2014/main" id="{6D0DCF63-47CD-4582-ADAA-D5C8A62F26C8}"/>
                  </a:ext>
                </a:extLst>
              </p:cNvPr>
              <p:cNvSpPr>
                <a:spLocks/>
              </p:cNvSpPr>
              <p:nvPr>
                <p:custDataLst>
                  <p:tags r:id="rId22"/>
                </p:custDataLst>
              </p:nvPr>
            </p:nvSpPr>
            <p:spPr bwMode="auto">
              <a:xfrm>
                <a:off x="7506470" y="3617580"/>
                <a:ext cx="6031" cy="49381"/>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FD820A"/>
              </a:solidFill>
              <a:ln w="9525" cmpd="sng">
                <a:solidFill>
                  <a:srgbClr val="1A113D"/>
                </a:solidFill>
                <a:prstDash val="solid"/>
                <a:round/>
                <a:headEnd/>
                <a:tailEnd/>
              </a:ln>
            </p:spPr>
            <p:txBody>
              <a:bodyPr/>
              <a:lstStyle/>
              <a:p>
                <a:endParaRPr lang="en-US"/>
              </a:p>
            </p:txBody>
          </p:sp>
          <p:sp>
            <p:nvSpPr>
              <p:cNvPr id="32" name="Freeform 93">
                <a:extLst>
                  <a:ext uri="{FF2B5EF4-FFF2-40B4-BE49-F238E27FC236}">
                    <a16:creationId xmlns:a16="http://schemas.microsoft.com/office/drawing/2014/main" id="{E29002EC-1B18-4ADD-BEE8-03076E77AE76}"/>
                  </a:ext>
                </a:extLst>
              </p:cNvPr>
              <p:cNvSpPr>
                <a:spLocks/>
              </p:cNvSpPr>
              <p:nvPr>
                <p:custDataLst>
                  <p:tags r:id="rId23"/>
                </p:custDataLst>
              </p:nvPr>
            </p:nvSpPr>
            <p:spPr bwMode="auto">
              <a:xfrm>
                <a:off x="7583368" y="3394066"/>
                <a:ext cx="1508" cy="46782"/>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FD820A"/>
              </a:solidFill>
              <a:ln w="9525" cmpd="sng">
                <a:solidFill>
                  <a:srgbClr val="1A113D"/>
                </a:solidFill>
                <a:prstDash val="solid"/>
                <a:round/>
                <a:headEnd/>
                <a:tailEnd/>
              </a:ln>
            </p:spPr>
            <p:txBody>
              <a:bodyPr/>
              <a:lstStyle/>
              <a:p>
                <a:endParaRPr lang="en-US"/>
              </a:p>
            </p:txBody>
          </p:sp>
          <p:grpSp>
            <p:nvGrpSpPr>
              <p:cNvPr id="33" name="Group 94">
                <a:extLst>
                  <a:ext uri="{FF2B5EF4-FFF2-40B4-BE49-F238E27FC236}">
                    <a16:creationId xmlns:a16="http://schemas.microsoft.com/office/drawing/2014/main" id="{10A9FFA7-0056-4920-BAAF-318DF1793377}"/>
                  </a:ext>
                </a:extLst>
              </p:cNvPr>
              <p:cNvGrpSpPr>
                <a:grpSpLocks/>
              </p:cNvGrpSpPr>
              <p:nvPr>
                <p:custDataLst>
                  <p:tags r:id="rId24"/>
                </p:custDataLst>
              </p:nvPr>
            </p:nvGrpSpPr>
            <p:grpSpPr bwMode="auto">
              <a:xfrm>
                <a:off x="7464252" y="3125070"/>
                <a:ext cx="155304" cy="93564"/>
                <a:chOff x="5379" y="2466"/>
                <a:chExt cx="122" cy="71"/>
              </a:xfrm>
              <a:solidFill>
                <a:srgbClr val="FD820A"/>
              </a:solidFill>
            </p:grpSpPr>
            <p:sp>
              <p:nvSpPr>
                <p:cNvPr id="576" name="Freeform 95">
                  <a:extLst>
                    <a:ext uri="{FF2B5EF4-FFF2-40B4-BE49-F238E27FC236}">
                      <a16:creationId xmlns:a16="http://schemas.microsoft.com/office/drawing/2014/main" id="{8680DF7A-1AD1-42F1-A552-EF5DBE0DA36C}"/>
                    </a:ext>
                  </a:extLst>
                </p:cNvPr>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9525" cmpd="sng">
                  <a:solidFill>
                    <a:srgbClr val="1A113D"/>
                  </a:solidFill>
                  <a:prstDash val="solid"/>
                  <a:round/>
                  <a:headEnd/>
                  <a:tailEnd/>
                </a:ln>
              </p:spPr>
              <p:txBody>
                <a:bodyPr/>
                <a:lstStyle/>
                <a:p>
                  <a:endParaRPr lang="en-US"/>
                </a:p>
              </p:txBody>
            </p:sp>
            <p:sp>
              <p:nvSpPr>
                <p:cNvPr id="577" name="Freeform 96">
                  <a:extLst>
                    <a:ext uri="{FF2B5EF4-FFF2-40B4-BE49-F238E27FC236}">
                      <a16:creationId xmlns:a16="http://schemas.microsoft.com/office/drawing/2014/main" id="{0547D59F-152B-4941-AD01-5EC5750B7D12}"/>
                    </a:ext>
                  </a:extLst>
                </p:cNvPr>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9525" cmpd="sng">
                  <a:solidFill>
                    <a:srgbClr val="1A113D"/>
                  </a:solidFill>
                  <a:prstDash val="solid"/>
                  <a:round/>
                  <a:headEnd/>
                  <a:tailEnd/>
                </a:ln>
              </p:spPr>
              <p:txBody>
                <a:bodyPr/>
                <a:lstStyle/>
                <a:p>
                  <a:endParaRPr lang="en-US"/>
                </a:p>
              </p:txBody>
            </p:sp>
            <p:sp>
              <p:nvSpPr>
                <p:cNvPr id="578" name="Freeform 97">
                  <a:extLst>
                    <a:ext uri="{FF2B5EF4-FFF2-40B4-BE49-F238E27FC236}">
                      <a16:creationId xmlns:a16="http://schemas.microsoft.com/office/drawing/2014/main" id="{8405EF2D-8973-4006-A572-6EC94E7A4EC5}"/>
                    </a:ext>
                  </a:extLst>
                </p:cNvPr>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grpFill/>
                <a:ln w="9525" cmpd="sng">
                  <a:solidFill>
                    <a:srgbClr val="1A113D"/>
                  </a:solidFill>
                  <a:prstDash val="solid"/>
                  <a:round/>
                  <a:headEnd/>
                  <a:tailEnd/>
                </a:ln>
              </p:spPr>
              <p:txBody>
                <a:bodyPr/>
                <a:lstStyle/>
                <a:p>
                  <a:endParaRPr lang="en-US"/>
                </a:p>
              </p:txBody>
            </p:sp>
            <p:sp>
              <p:nvSpPr>
                <p:cNvPr id="579" name="Freeform 98">
                  <a:extLst>
                    <a:ext uri="{FF2B5EF4-FFF2-40B4-BE49-F238E27FC236}">
                      <a16:creationId xmlns:a16="http://schemas.microsoft.com/office/drawing/2014/main" id="{66D8543F-5695-4682-8F5D-66A1E1496CD2}"/>
                    </a:ext>
                  </a:extLst>
                </p:cNvPr>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9525" cmpd="sng">
                  <a:solidFill>
                    <a:srgbClr val="1A113D"/>
                  </a:solidFill>
                  <a:prstDash val="solid"/>
                  <a:round/>
                  <a:headEnd/>
                  <a:tailEnd/>
                </a:ln>
              </p:spPr>
              <p:txBody>
                <a:bodyPr/>
                <a:lstStyle/>
                <a:p>
                  <a:endParaRPr lang="en-US"/>
                </a:p>
              </p:txBody>
            </p:sp>
            <p:sp>
              <p:nvSpPr>
                <p:cNvPr id="580" name="Freeform 99">
                  <a:extLst>
                    <a:ext uri="{FF2B5EF4-FFF2-40B4-BE49-F238E27FC236}">
                      <a16:creationId xmlns:a16="http://schemas.microsoft.com/office/drawing/2014/main" id="{06A79C44-D635-445E-AEFD-A809E35AD221}"/>
                    </a:ext>
                  </a:extLst>
                </p:cNvPr>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grpFill/>
                <a:ln w="9525" cmpd="sng">
                  <a:solidFill>
                    <a:srgbClr val="1A113D"/>
                  </a:solidFill>
                  <a:prstDash val="solid"/>
                  <a:round/>
                  <a:headEnd/>
                  <a:tailEnd/>
                </a:ln>
              </p:spPr>
              <p:txBody>
                <a:bodyPr/>
                <a:lstStyle/>
                <a:p>
                  <a:endParaRPr lang="en-US"/>
                </a:p>
              </p:txBody>
            </p:sp>
            <p:sp>
              <p:nvSpPr>
                <p:cNvPr id="581" name="Line 100">
                  <a:extLst>
                    <a:ext uri="{FF2B5EF4-FFF2-40B4-BE49-F238E27FC236}">
                      <a16:creationId xmlns:a16="http://schemas.microsoft.com/office/drawing/2014/main" id="{0F4B8EE0-E05D-4F31-A20C-63D91F8CA835}"/>
                    </a:ext>
                  </a:extLst>
                </p:cNvPr>
                <p:cNvSpPr>
                  <a:spLocks noChangeShapeType="1"/>
                </p:cNvSpPr>
                <p:nvPr/>
              </p:nvSpPr>
              <p:spPr bwMode="auto">
                <a:xfrm flipH="1">
                  <a:off x="5495" y="2490"/>
                  <a:ext cx="6" cy="1"/>
                </a:xfrm>
                <a:prstGeom prst="line">
                  <a:avLst/>
                </a:prstGeom>
                <a:grpFill/>
                <a:ln w="9525">
                  <a:solidFill>
                    <a:srgbClr val="1A113D"/>
                  </a:solidFill>
                  <a:round/>
                  <a:headEnd/>
                  <a:tailEnd/>
                </a:ln>
                <a:extLst/>
              </p:spPr>
              <p:txBody>
                <a:bodyPr/>
                <a:lstStyle/>
                <a:p>
                  <a:endParaRPr lang="en-US"/>
                </a:p>
              </p:txBody>
            </p:sp>
            <p:sp>
              <p:nvSpPr>
                <p:cNvPr id="582" name="Freeform 101">
                  <a:extLst>
                    <a:ext uri="{FF2B5EF4-FFF2-40B4-BE49-F238E27FC236}">
                      <a16:creationId xmlns:a16="http://schemas.microsoft.com/office/drawing/2014/main" id="{CC896BFA-21E5-481F-8A89-A46D2B24D23A}"/>
                    </a:ext>
                  </a:extLst>
                </p:cNvPr>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grpFill/>
                <a:ln w="9525" cmpd="sng">
                  <a:solidFill>
                    <a:srgbClr val="1A113D"/>
                  </a:solidFill>
                  <a:prstDash val="solid"/>
                  <a:round/>
                  <a:headEnd/>
                  <a:tailEnd/>
                </a:ln>
              </p:spPr>
              <p:txBody>
                <a:bodyPr/>
                <a:lstStyle/>
                <a:p>
                  <a:endParaRPr lang="en-US"/>
                </a:p>
              </p:txBody>
            </p:sp>
            <p:sp>
              <p:nvSpPr>
                <p:cNvPr id="583" name="Line 102">
                  <a:extLst>
                    <a:ext uri="{FF2B5EF4-FFF2-40B4-BE49-F238E27FC236}">
                      <a16:creationId xmlns:a16="http://schemas.microsoft.com/office/drawing/2014/main" id="{5C9E71A0-1324-4EFE-A333-B02B591C8161}"/>
                    </a:ext>
                  </a:extLst>
                </p:cNvPr>
                <p:cNvSpPr>
                  <a:spLocks noChangeShapeType="1"/>
                </p:cNvSpPr>
                <p:nvPr/>
              </p:nvSpPr>
              <p:spPr bwMode="auto">
                <a:xfrm>
                  <a:off x="5464" y="2530"/>
                  <a:ext cx="6" cy="1"/>
                </a:xfrm>
                <a:prstGeom prst="line">
                  <a:avLst/>
                </a:prstGeom>
                <a:grpFill/>
                <a:ln w="9525">
                  <a:solidFill>
                    <a:srgbClr val="1A113D"/>
                  </a:solidFill>
                  <a:round/>
                  <a:headEnd/>
                  <a:tailEnd/>
                </a:ln>
                <a:extLst/>
              </p:spPr>
              <p:txBody>
                <a:bodyPr/>
                <a:lstStyle/>
                <a:p>
                  <a:endParaRPr lang="en-US"/>
                </a:p>
              </p:txBody>
            </p:sp>
            <p:sp>
              <p:nvSpPr>
                <p:cNvPr id="584" name="Freeform 103">
                  <a:extLst>
                    <a:ext uri="{FF2B5EF4-FFF2-40B4-BE49-F238E27FC236}">
                      <a16:creationId xmlns:a16="http://schemas.microsoft.com/office/drawing/2014/main" id="{DC8604DE-C2E5-4D50-95B8-56CCDEF77083}"/>
                    </a:ext>
                  </a:extLst>
                </p:cNvPr>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grpFill/>
                <a:ln w="9525" cmpd="sng">
                  <a:solidFill>
                    <a:srgbClr val="1A113D"/>
                  </a:solidFill>
                  <a:prstDash val="solid"/>
                  <a:round/>
                  <a:headEnd/>
                  <a:tailEnd/>
                </a:ln>
              </p:spPr>
              <p:txBody>
                <a:bodyPr/>
                <a:lstStyle/>
                <a:p>
                  <a:endParaRPr lang="en-US"/>
                </a:p>
              </p:txBody>
            </p:sp>
          </p:grpSp>
          <p:sp>
            <p:nvSpPr>
              <p:cNvPr id="34" name="Freeform 104">
                <a:extLst>
                  <a:ext uri="{FF2B5EF4-FFF2-40B4-BE49-F238E27FC236}">
                    <a16:creationId xmlns:a16="http://schemas.microsoft.com/office/drawing/2014/main" id="{C0F19459-7188-4B00-B3CD-24077364E02E}"/>
                  </a:ext>
                </a:extLst>
              </p:cNvPr>
              <p:cNvSpPr>
                <a:spLocks/>
              </p:cNvSpPr>
              <p:nvPr>
                <p:custDataLst>
                  <p:tags r:id="rId25"/>
                </p:custDataLst>
              </p:nvPr>
            </p:nvSpPr>
            <p:spPr bwMode="auto">
              <a:xfrm>
                <a:off x="6119285" y="3012015"/>
                <a:ext cx="6031" cy="46782"/>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chemeClr val="accent4">
                  <a:lumMod val="60000"/>
                  <a:lumOff val="40000"/>
                </a:schemeClr>
              </a:solidFill>
              <a:ln w="9525" cmpd="sng">
                <a:solidFill>
                  <a:srgbClr val="1A113D"/>
                </a:solidFill>
                <a:prstDash val="solid"/>
                <a:round/>
                <a:headEnd/>
                <a:tailEnd/>
              </a:ln>
            </p:spPr>
            <p:txBody>
              <a:bodyPr/>
              <a:lstStyle/>
              <a:p>
                <a:endParaRPr lang="en-US"/>
              </a:p>
            </p:txBody>
          </p:sp>
          <p:sp>
            <p:nvSpPr>
              <p:cNvPr id="35" name="Freeform 107">
                <a:extLst>
                  <a:ext uri="{FF2B5EF4-FFF2-40B4-BE49-F238E27FC236}">
                    <a16:creationId xmlns:a16="http://schemas.microsoft.com/office/drawing/2014/main" id="{FBFC81D6-21A8-4470-A63A-750E71BCB4D2}"/>
                  </a:ext>
                </a:extLst>
              </p:cNvPr>
              <p:cNvSpPr>
                <a:spLocks/>
              </p:cNvSpPr>
              <p:nvPr>
                <p:custDataLst>
                  <p:tags r:id="rId26"/>
                </p:custDataLst>
              </p:nvPr>
            </p:nvSpPr>
            <p:spPr bwMode="auto">
              <a:xfrm>
                <a:off x="7406955" y="1988011"/>
                <a:ext cx="19601" cy="46782"/>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6" name="Freeform 108">
                <a:extLst>
                  <a:ext uri="{FF2B5EF4-FFF2-40B4-BE49-F238E27FC236}">
                    <a16:creationId xmlns:a16="http://schemas.microsoft.com/office/drawing/2014/main" id="{A46F205F-E22B-4CB6-B308-0380933E1B1A}"/>
                  </a:ext>
                </a:extLst>
              </p:cNvPr>
              <p:cNvSpPr>
                <a:spLocks/>
              </p:cNvSpPr>
              <p:nvPr>
                <p:custDataLst>
                  <p:tags r:id="rId27"/>
                </p:custDataLst>
              </p:nvPr>
            </p:nvSpPr>
            <p:spPr bwMode="auto">
              <a:xfrm>
                <a:off x="7574321" y="2015301"/>
                <a:ext cx="15078" cy="46782"/>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7" name="Freeform 109">
                <a:extLst>
                  <a:ext uri="{FF2B5EF4-FFF2-40B4-BE49-F238E27FC236}">
                    <a16:creationId xmlns:a16="http://schemas.microsoft.com/office/drawing/2014/main" id="{1421FE2D-F602-47A3-92E9-46D7F1EEE7F1}"/>
                  </a:ext>
                </a:extLst>
              </p:cNvPr>
              <p:cNvSpPr>
                <a:spLocks/>
              </p:cNvSpPr>
              <p:nvPr>
                <p:custDataLst>
                  <p:tags r:id="rId28"/>
                </p:custDataLst>
              </p:nvPr>
            </p:nvSpPr>
            <p:spPr bwMode="auto">
              <a:xfrm>
                <a:off x="7051112" y="2203728"/>
                <a:ext cx="4523" cy="48082"/>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8" name="Freeform 110">
                <a:extLst>
                  <a:ext uri="{FF2B5EF4-FFF2-40B4-BE49-F238E27FC236}">
                    <a16:creationId xmlns:a16="http://schemas.microsoft.com/office/drawing/2014/main" id="{750BDE6C-4145-419F-93E1-B2E2E28B7C6C}"/>
                  </a:ext>
                </a:extLst>
              </p:cNvPr>
              <p:cNvSpPr>
                <a:spLocks/>
              </p:cNvSpPr>
              <p:nvPr>
                <p:custDataLst>
                  <p:tags r:id="rId29"/>
                </p:custDataLst>
              </p:nvPr>
            </p:nvSpPr>
            <p:spPr bwMode="auto">
              <a:xfrm>
                <a:off x="6874697" y="2663749"/>
                <a:ext cx="13571" cy="48082"/>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chemeClr val="accent4">
                  <a:lumMod val="60000"/>
                  <a:lumOff val="40000"/>
                </a:schemeClr>
              </a:solidFill>
              <a:ln w="9525" cmpd="sng">
                <a:solidFill>
                  <a:srgbClr val="1A113D"/>
                </a:solidFill>
                <a:prstDash val="solid"/>
                <a:round/>
                <a:headEnd/>
                <a:tailEnd/>
              </a:ln>
            </p:spPr>
            <p:txBody>
              <a:bodyPr/>
              <a:lstStyle/>
              <a:p>
                <a:endParaRPr lang="en-US"/>
              </a:p>
            </p:txBody>
          </p:sp>
          <p:sp>
            <p:nvSpPr>
              <p:cNvPr id="39" name="Freeform 111">
                <a:extLst>
                  <a:ext uri="{FF2B5EF4-FFF2-40B4-BE49-F238E27FC236}">
                    <a16:creationId xmlns:a16="http://schemas.microsoft.com/office/drawing/2014/main" id="{639138EF-4E8F-4A8F-8893-95027FBC09BB}"/>
                  </a:ext>
                </a:extLst>
              </p:cNvPr>
              <p:cNvSpPr>
                <a:spLocks/>
              </p:cNvSpPr>
              <p:nvPr>
                <p:custDataLst>
                  <p:tags r:id="rId30"/>
                </p:custDataLst>
              </p:nvPr>
            </p:nvSpPr>
            <p:spPr bwMode="auto">
              <a:xfrm>
                <a:off x="6891284" y="2610471"/>
                <a:ext cx="15078" cy="46782"/>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40" name="Freeform 112">
                <a:extLst>
                  <a:ext uri="{FF2B5EF4-FFF2-40B4-BE49-F238E27FC236}">
                    <a16:creationId xmlns:a16="http://schemas.microsoft.com/office/drawing/2014/main" id="{32A89D53-6DD7-497E-94CB-422482C44015}"/>
                  </a:ext>
                </a:extLst>
              </p:cNvPr>
              <p:cNvSpPr>
                <a:spLocks/>
              </p:cNvSpPr>
              <p:nvPr>
                <p:custDataLst>
                  <p:tags r:id="rId31"/>
                </p:custDataLst>
              </p:nvPr>
            </p:nvSpPr>
            <p:spPr bwMode="auto">
              <a:xfrm>
                <a:off x="6785737" y="2487017"/>
                <a:ext cx="1507" cy="49381"/>
              </a:xfrm>
              <a:custGeom>
                <a:avLst/>
                <a:gdLst>
                  <a:gd name="T0" fmla="*/ 0 w 7"/>
                  <a:gd name="T1" fmla="*/ 60325 h 18"/>
                  <a:gd name="T2" fmla="*/ 0 w 7"/>
                  <a:gd name="T3" fmla="*/ 0 h 18"/>
                  <a:gd name="T4" fmla="*/ 1587 w 7"/>
                  <a:gd name="T5" fmla="*/ 40217 h 18"/>
                  <a:gd name="T6" fmla="*/ 0 w 7"/>
                  <a:gd name="T7" fmla="*/ 6032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chemeClr val="bg1">
                  <a:lumMod val="85000"/>
                </a:schemeClr>
              </a:solidFill>
              <a:ln w="9525" cmpd="sng">
                <a:solidFill>
                  <a:srgbClr val="1A113D"/>
                </a:solidFill>
                <a:prstDash val="solid"/>
                <a:round/>
                <a:headEnd/>
                <a:tailEnd/>
              </a:ln>
            </p:spPr>
            <p:txBody>
              <a:bodyPr/>
              <a:lstStyle/>
              <a:p>
                <a:endParaRPr lang="en-US"/>
              </a:p>
            </p:txBody>
          </p:sp>
          <p:grpSp>
            <p:nvGrpSpPr>
              <p:cNvPr id="41" name="Group 117">
                <a:extLst>
                  <a:ext uri="{FF2B5EF4-FFF2-40B4-BE49-F238E27FC236}">
                    <a16:creationId xmlns:a16="http://schemas.microsoft.com/office/drawing/2014/main" id="{0B1B8FF0-25C1-41B4-AAD2-BA0C2BAFF81A}"/>
                  </a:ext>
                </a:extLst>
              </p:cNvPr>
              <p:cNvGrpSpPr>
                <a:grpSpLocks/>
              </p:cNvGrpSpPr>
              <p:nvPr>
                <p:custDataLst>
                  <p:tags r:id="rId32"/>
                </p:custDataLst>
              </p:nvPr>
            </p:nvGrpSpPr>
            <p:grpSpPr bwMode="auto">
              <a:xfrm>
                <a:off x="5639801" y="3078289"/>
                <a:ext cx="43726" cy="306682"/>
                <a:chOff x="3950" y="2430"/>
                <a:chExt cx="36" cy="234"/>
              </a:xfrm>
              <a:solidFill>
                <a:schemeClr val="accent4">
                  <a:lumMod val="60000"/>
                  <a:lumOff val="40000"/>
                </a:schemeClr>
              </a:solidFill>
            </p:grpSpPr>
            <p:sp>
              <p:nvSpPr>
                <p:cNvPr id="545" name="Freeform 118">
                  <a:extLst>
                    <a:ext uri="{FF2B5EF4-FFF2-40B4-BE49-F238E27FC236}">
                      <a16:creationId xmlns:a16="http://schemas.microsoft.com/office/drawing/2014/main" id="{5481AA45-BA8C-4521-B7FF-6FDADAB33E99}"/>
                    </a:ext>
                  </a:extLst>
                </p:cNvPr>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1A113D"/>
                  </a:solidFill>
                  <a:prstDash val="solid"/>
                  <a:round/>
                  <a:headEnd/>
                  <a:tailEnd/>
                </a:ln>
              </p:spPr>
              <p:txBody>
                <a:bodyPr/>
                <a:lstStyle/>
                <a:p>
                  <a:endParaRPr lang="en-US"/>
                </a:p>
              </p:txBody>
            </p:sp>
            <p:sp>
              <p:nvSpPr>
                <p:cNvPr id="546" name="Freeform 119">
                  <a:extLst>
                    <a:ext uri="{FF2B5EF4-FFF2-40B4-BE49-F238E27FC236}">
                      <a16:creationId xmlns:a16="http://schemas.microsoft.com/office/drawing/2014/main" id="{8C212E26-095A-4CE0-A497-23BA47C2DFF1}"/>
                    </a:ext>
                  </a:extLst>
                </p:cNvPr>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rgbClr val="1A113D"/>
                  </a:solidFill>
                  <a:prstDash val="solid"/>
                  <a:round/>
                  <a:headEnd/>
                  <a:tailEnd/>
                </a:ln>
              </p:spPr>
              <p:txBody>
                <a:bodyPr/>
                <a:lstStyle/>
                <a:p>
                  <a:endParaRPr lang="en-US"/>
                </a:p>
              </p:txBody>
            </p:sp>
            <p:sp>
              <p:nvSpPr>
                <p:cNvPr id="547" name="Freeform 120">
                  <a:extLst>
                    <a:ext uri="{FF2B5EF4-FFF2-40B4-BE49-F238E27FC236}">
                      <a16:creationId xmlns:a16="http://schemas.microsoft.com/office/drawing/2014/main" id="{2E67EF8A-91E9-4926-A6B2-60972D7DE383}"/>
                    </a:ext>
                  </a:extLst>
                </p:cNvPr>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rgbClr val="1A113D"/>
                  </a:solidFill>
                  <a:prstDash val="solid"/>
                  <a:round/>
                  <a:headEnd/>
                  <a:tailEnd/>
                </a:ln>
              </p:spPr>
              <p:txBody>
                <a:bodyPr/>
                <a:lstStyle/>
                <a:p>
                  <a:endParaRPr lang="en-US"/>
                </a:p>
              </p:txBody>
            </p:sp>
            <p:sp>
              <p:nvSpPr>
                <p:cNvPr id="548" name="Rectangle 121">
                  <a:extLst>
                    <a:ext uri="{FF2B5EF4-FFF2-40B4-BE49-F238E27FC236}">
                      <a16:creationId xmlns:a16="http://schemas.microsoft.com/office/drawing/2014/main" id="{BF41372B-DD98-4FB5-A59D-51C51696684A}"/>
                    </a:ext>
                  </a:extLst>
                </p:cNvPr>
                <p:cNvSpPr>
                  <a:spLocks noChangeArrowheads="1"/>
                </p:cNvSpPr>
                <p:nvPr/>
              </p:nvSpPr>
              <p:spPr bwMode="auto">
                <a:xfrm>
                  <a:off x="3975" y="2632"/>
                  <a:ext cx="8" cy="2"/>
                </a:xfrm>
                <a:prstGeom prst="rect">
                  <a:avLst/>
                </a:prstGeom>
                <a:grpFill/>
                <a:ln w="9525">
                  <a:solidFill>
                    <a:srgbClr val="1A113D"/>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x-none"/>
                </a:p>
              </p:txBody>
            </p:sp>
            <p:sp>
              <p:nvSpPr>
                <p:cNvPr id="549" name="Line 122">
                  <a:extLst>
                    <a:ext uri="{FF2B5EF4-FFF2-40B4-BE49-F238E27FC236}">
                      <a16:creationId xmlns:a16="http://schemas.microsoft.com/office/drawing/2014/main" id="{011159B1-7DFB-40D5-8E6A-743C4CC955F4}"/>
                    </a:ext>
                  </a:extLst>
                </p:cNvPr>
                <p:cNvSpPr>
                  <a:spLocks noChangeShapeType="1"/>
                </p:cNvSpPr>
                <p:nvPr/>
              </p:nvSpPr>
              <p:spPr bwMode="auto">
                <a:xfrm flipV="1">
                  <a:off x="3972" y="2595"/>
                  <a:ext cx="5" cy="4"/>
                </a:xfrm>
                <a:prstGeom prst="line">
                  <a:avLst/>
                </a:prstGeom>
                <a:grpFill/>
                <a:ln w="9525">
                  <a:solidFill>
                    <a:srgbClr val="1A113D"/>
                  </a:solidFill>
                  <a:round/>
                  <a:headEnd/>
                  <a:tailEnd/>
                </a:ln>
                <a:extLst/>
              </p:spPr>
              <p:txBody>
                <a:bodyPr/>
                <a:lstStyle/>
                <a:p>
                  <a:endParaRPr lang="en-US"/>
                </a:p>
              </p:txBody>
            </p:sp>
            <p:sp>
              <p:nvSpPr>
                <p:cNvPr id="550" name="Freeform 123">
                  <a:extLst>
                    <a:ext uri="{FF2B5EF4-FFF2-40B4-BE49-F238E27FC236}">
                      <a16:creationId xmlns:a16="http://schemas.microsoft.com/office/drawing/2014/main" id="{FFAA8ACD-0C58-4675-9F24-FF68E476FF97}"/>
                    </a:ext>
                  </a:extLst>
                </p:cNvPr>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rgbClr val="1A113D"/>
                  </a:solidFill>
                  <a:prstDash val="solid"/>
                  <a:round/>
                  <a:headEnd/>
                  <a:tailEnd/>
                </a:ln>
              </p:spPr>
              <p:txBody>
                <a:bodyPr/>
                <a:lstStyle/>
                <a:p>
                  <a:endParaRPr lang="en-US"/>
                </a:p>
              </p:txBody>
            </p:sp>
            <p:sp>
              <p:nvSpPr>
                <p:cNvPr id="551" name="Freeform 124">
                  <a:extLst>
                    <a:ext uri="{FF2B5EF4-FFF2-40B4-BE49-F238E27FC236}">
                      <a16:creationId xmlns:a16="http://schemas.microsoft.com/office/drawing/2014/main" id="{2AC0DEBB-0363-40F4-8EEF-6B98D1A73B57}"/>
                    </a:ext>
                  </a:extLst>
                </p:cNvPr>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1A113D"/>
                  </a:solidFill>
                  <a:prstDash val="solid"/>
                  <a:round/>
                  <a:headEnd/>
                  <a:tailEnd/>
                </a:ln>
              </p:spPr>
              <p:txBody>
                <a:bodyPr/>
                <a:lstStyle/>
                <a:p>
                  <a:endParaRPr lang="en-US"/>
                </a:p>
              </p:txBody>
            </p:sp>
            <p:sp>
              <p:nvSpPr>
                <p:cNvPr id="552" name="Line 125">
                  <a:extLst>
                    <a:ext uri="{FF2B5EF4-FFF2-40B4-BE49-F238E27FC236}">
                      <a16:creationId xmlns:a16="http://schemas.microsoft.com/office/drawing/2014/main" id="{DC7E21C6-6CE6-4D61-B351-DFC33598EE11}"/>
                    </a:ext>
                  </a:extLst>
                </p:cNvPr>
                <p:cNvSpPr>
                  <a:spLocks noChangeShapeType="1"/>
                </p:cNvSpPr>
                <p:nvPr/>
              </p:nvSpPr>
              <p:spPr bwMode="auto">
                <a:xfrm>
                  <a:off x="3981" y="2559"/>
                  <a:ext cx="2" cy="1"/>
                </a:xfrm>
                <a:prstGeom prst="line">
                  <a:avLst/>
                </a:prstGeom>
                <a:grpFill/>
                <a:ln w="9525">
                  <a:solidFill>
                    <a:srgbClr val="1A113D"/>
                  </a:solidFill>
                  <a:round/>
                  <a:headEnd/>
                  <a:tailEnd/>
                </a:ln>
                <a:extLst/>
              </p:spPr>
              <p:txBody>
                <a:bodyPr/>
                <a:lstStyle/>
                <a:p>
                  <a:endParaRPr lang="en-US"/>
                </a:p>
              </p:txBody>
            </p:sp>
            <p:sp>
              <p:nvSpPr>
                <p:cNvPr id="553" name="Freeform 126">
                  <a:extLst>
                    <a:ext uri="{FF2B5EF4-FFF2-40B4-BE49-F238E27FC236}">
                      <a16:creationId xmlns:a16="http://schemas.microsoft.com/office/drawing/2014/main" id="{BD1957F9-4533-4422-AF60-14811170C3DD}"/>
                    </a:ext>
                  </a:extLst>
                </p:cNvPr>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rgbClr val="1A113D"/>
                  </a:solidFill>
                  <a:prstDash val="solid"/>
                  <a:round/>
                  <a:headEnd/>
                  <a:tailEnd/>
                </a:ln>
              </p:spPr>
              <p:txBody>
                <a:bodyPr/>
                <a:lstStyle/>
                <a:p>
                  <a:endParaRPr lang="en-US"/>
                </a:p>
              </p:txBody>
            </p:sp>
            <p:sp>
              <p:nvSpPr>
                <p:cNvPr id="554" name="Freeform 127">
                  <a:extLst>
                    <a:ext uri="{FF2B5EF4-FFF2-40B4-BE49-F238E27FC236}">
                      <a16:creationId xmlns:a16="http://schemas.microsoft.com/office/drawing/2014/main" id="{24EB00BC-4243-4A61-86B4-739675CCB0A8}"/>
                    </a:ext>
                  </a:extLst>
                </p:cNvPr>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rgbClr val="1A113D"/>
                  </a:solidFill>
                  <a:prstDash val="solid"/>
                  <a:round/>
                  <a:headEnd/>
                  <a:tailEnd/>
                </a:ln>
              </p:spPr>
              <p:txBody>
                <a:bodyPr/>
                <a:lstStyle/>
                <a:p>
                  <a:endParaRPr lang="en-US"/>
                </a:p>
              </p:txBody>
            </p:sp>
            <p:sp>
              <p:nvSpPr>
                <p:cNvPr id="555" name="Line 128">
                  <a:extLst>
                    <a:ext uri="{FF2B5EF4-FFF2-40B4-BE49-F238E27FC236}">
                      <a16:creationId xmlns:a16="http://schemas.microsoft.com/office/drawing/2014/main" id="{D3B63EAC-866E-4C78-AB45-26085243CFA2}"/>
                    </a:ext>
                  </a:extLst>
                </p:cNvPr>
                <p:cNvSpPr>
                  <a:spLocks noChangeShapeType="1"/>
                </p:cNvSpPr>
                <p:nvPr/>
              </p:nvSpPr>
              <p:spPr bwMode="auto">
                <a:xfrm flipV="1">
                  <a:off x="3981" y="2599"/>
                  <a:ext cx="1" cy="4"/>
                </a:xfrm>
                <a:prstGeom prst="line">
                  <a:avLst/>
                </a:prstGeom>
                <a:grpFill/>
                <a:ln w="9525">
                  <a:solidFill>
                    <a:srgbClr val="1A113D"/>
                  </a:solidFill>
                  <a:round/>
                  <a:headEnd/>
                  <a:tailEnd/>
                </a:ln>
                <a:extLst/>
              </p:spPr>
              <p:txBody>
                <a:bodyPr/>
                <a:lstStyle/>
                <a:p>
                  <a:endParaRPr lang="en-US"/>
                </a:p>
              </p:txBody>
            </p:sp>
            <p:sp>
              <p:nvSpPr>
                <p:cNvPr id="556" name="Freeform 129">
                  <a:extLst>
                    <a:ext uri="{FF2B5EF4-FFF2-40B4-BE49-F238E27FC236}">
                      <a16:creationId xmlns:a16="http://schemas.microsoft.com/office/drawing/2014/main" id="{6F89DB68-A0E6-41B8-A058-5EE5C2FDAA1F}"/>
                    </a:ext>
                  </a:extLst>
                </p:cNvPr>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rgbClr val="1A113D"/>
                  </a:solidFill>
                  <a:prstDash val="solid"/>
                  <a:round/>
                  <a:headEnd/>
                  <a:tailEnd/>
                </a:ln>
              </p:spPr>
              <p:txBody>
                <a:bodyPr/>
                <a:lstStyle/>
                <a:p>
                  <a:endParaRPr lang="en-US"/>
                </a:p>
              </p:txBody>
            </p:sp>
            <p:sp>
              <p:nvSpPr>
                <p:cNvPr id="557" name="Freeform 130">
                  <a:extLst>
                    <a:ext uri="{FF2B5EF4-FFF2-40B4-BE49-F238E27FC236}">
                      <a16:creationId xmlns:a16="http://schemas.microsoft.com/office/drawing/2014/main" id="{C2F09143-72C6-4C3C-836F-D65BC3E9D20A}"/>
                    </a:ext>
                  </a:extLst>
                </p:cNvPr>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rgbClr val="1A113D"/>
                  </a:solidFill>
                  <a:prstDash val="solid"/>
                  <a:round/>
                  <a:headEnd/>
                  <a:tailEnd/>
                </a:ln>
              </p:spPr>
              <p:txBody>
                <a:bodyPr/>
                <a:lstStyle/>
                <a:p>
                  <a:endParaRPr lang="en-US"/>
                </a:p>
              </p:txBody>
            </p:sp>
            <p:sp>
              <p:nvSpPr>
                <p:cNvPr id="558" name="Freeform 131">
                  <a:extLst>
                    <a:ext uri="{FF2B5EF4-FFF2-40B4-BE49-F238E27FC236}">
                      <a16:creationId xmlns:a16="http://schemas.microsoft.com/office/drawing/2014/main" id="{C27EA872-9041-401E-8BED-BF4C86281A08}"/>
                    </a:ext>
                  </a:extLst>
                </p:cNvPr>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rgbClr val="1A113D"/>
                  </a:solidFill>
                  <a:prstDash val="solid"/>
                  <a:round/>
                  <a:headEnd/>
                  <a:tailEnd/>
                </a:ln>
              </p:spPr>
              <p:txBody>
                <a:bodyPr/>
                <a:lstStyle/>
                <a:p>
                  <a:endParaRPr lang="en-US"/>
                </a:p>
              </p:txBody>
            </p:sp>
            <p:sp>
              <p:nvSpPr>
                <p:cNvPr id="559" name="Freeform 132">
                  <a:extLst>
                    <a:ext uri="{FF2B5EF4-FFF2-40B4-BE49-F238E27FC236}">
                      <a16:creationId xmlns:a16="http://schemas.microsoft.com/office/drawing/2014/main" id="{C33985CD-68D1-44A6-A422-D2479C4EFE73}"/>
                    </a:ext>
                  </a:extLst>
                </p:cNvPr>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rgbClr val="1A113D"/>
                  </a:solidFill>
                  <a:prstDash val="solid"/>
                  <a:round/>
                  <a:headEnd/>
                  <a:tailEnd/>
                </a:ln>
              </p:spPr>
              <p:txBody>
                <a:bodyPr/>
                <a:lstStyle/>
                <a:p>
                  <a:endParaRPr lang="en-US"/>
                </a:p>
              </p:txBody>
            </p:sp>
            <p:sp>
              <p:nvSpPr>
                <p:cNvPr id="560" name="Freeform 133">
                  <a:extLst>
                    <a:ext uri="{FF2B5EF4-FFF2-40B4-BE49-F238E27FC236}">
                      <a16:creationId xmlns:a16="http://schemas.microsoft.com/office/drawing/2014/main" id="{A9AD467A-78DE-44E8-8757-ACB2A0578EA9}"/>
                    </a:ext>
                  </a:extLst>
                </p:cNvPr>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1A113D"/>
                  </a:solidFill>
                  <a:prstDash val="solid"/>
                  <a:round/>
                  <a:headEnd/>
                  <a:tailEnd/>
                </a:ln>
              </p:spPr>
              <p:txBody>
                <a:bodyPr/>
                <a:lstStyle/>
                <a:p>
                  <a:endParaRPr lang="en-US"/>
                </a:p>
              </p:txBody>
            </p:sp>
            <p:sp>
              <p:nvSpPr>
                <p:cNvPr id="561" name="Freeform 134">
                  <a:extLst>
                    <a:ext uri="{FF2B5EF4-FFF2-40B4-BE49-F238E27FC236}">
                      <a16:creationId xmlns:a16="http://schemas.microsoft.com/office/drawing/2014/main" id="{787D5012-2CCB-4796-A354-DF94958889EF}"/>
                    </a:ext>
                  </a:extLst>
                </p:cNvPr>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rgbClr val="1A113D"/>
                  </a:solidFill>
                  <a:prstDash val="solid"/>
                  <a:round/>
                  <a:headEnd/>
                  <a:tailEnd/>
                </a:ln>
              </p:spPr>
              <p:txBody>
                <a:bodyPr/>
                <a:lstStyle/>
                <a:p>
                  <a:endParaRPr lang="en-US"/>
                </a:p>
              </p:txBody>
            </p:sp>
            <p:sp>
              <p:nvSpPr>
                <p:cNvPr id="562" name="Freeform 135">
                  <a:extLst>
                    <a:ext uri="{FF2B5EF4-FFF2-40B4-BE49-F238E27FC236}">
                      <a16:creationId xmlns:a16="http://schemas.microsoft.com/office/drawing/2014/main" id="{1E64F88A-82ED-438C-89C6-FF94ABA9D6E8}"/>
                    </a:ext>
                  </a:extLst>
                </p:cNvPr>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rgbClr val="1A113D"/>
                  </a:solidFill>
                  <a:prstDash val="solid"/>
                  <a:round/>
                  <a:headEnd/>
                  <a:tailEnd/>
                </a:ln>
              </p:spPr>
              <p:txBody>
                <a:bodyPr/>
                <a:lstStyle/>
                <a:p>
                  <a:endParaRPr lang="en-US"/>
                </a:p>
              </p:txBody>
            </p:sp>
            <p:sp>
              <p:nvSpPr>
                <p:cNvPr id="563" name="Rectangle 136">
                  <a:extLst>
                    <a:ext uri="{FF2B5EF4-FFF2-40B4-BE49-F238E27FC236}">
                      <a16:creationId xmlns:a16="http://schemas.microsoft.com/office/drawing/2014/main" id="{24E10A3F-EFF1-4AFE-AF60-3E2531BA4BA8}"/>
                    </a:ext>
                  </a:extLst>
                </p:cNvPr>
                <p:cNvSpPr>
                  <a:spLocks noChangeArrowheads="1"/>
                </p:cNvSpPr>
                <p:nvPr/>
              </p:nvSpPr>
              <p:spPr bwMode="auto">
                <a:xfrm>
                  <a:off x="3975" y="2632"/>
                  <a:ext cx="8" cy="2"/>
                </a:xfrm>
                <a:prstGeom prst="rect">
                  <a:avLst/>
                </a:prstGeom>
                <a:grpFill/>
                <a:ln w="9525">
                  <a:solidFill>
                    <a:srgbClr val="1A113D"/>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x-none"/>
                </a:p>
              </p:txBody>
            </p:sp>
            <p:sp>
              <p:nvSpPr>
                <p:cNvPr id="564" name="Line 137">
                  <a:extLst>
                    <a:ext uri="{FF2B5EF4-FFF2-40B4-BE49-F238E27FC236}">
                      <a16:creationId xmlns:a16="http://schemas.microsoft.com/office/drawing/2014/main" id="{00E64EC0-6464-46A4-AE8E-770AAD1C6E45}"/>
                    </a:ext>
                  </a:extLst>
                </p:cNvPr>
                <p:cNvSpPr>
                  <a:spLocks noChangeShapeType="1"/>
                </p:cNvSpPr>
                <p:nvPr/>
              </p:nvSpPr>
              <p:spPr bwMode="auto">
                <a:xfrm flipV="1">
                  <a:off x="3972" y="2595"/>
                  <a:ext cx="5" cy="4"/>
                </a:xfrm>
                <a:prstGeom prst="line">
                  <a:avLst/>
                </a:prstGeom>
                <a:grpFill/>
                <a:ln w="9525">
                  <a:solidFill>
                    <a:srgbClr val="1A113D"/>
                  </a:solidFill>
                  <a:round/>
                  <a:headEnd/>
                  <a:tailEnd/>
                </a:ln>
                <a:extLst/>
              </p:spPr>
              <p:txBody>
                <a:bodyPr/>
                <a:lstStyle/>
                <a:p>
                  <a:endParaRPr lang="en-US"/>
                </a:p>
              </p:txBody>
            </p:sp>
            <p:sp>
              <p:nvSpPr>
                <p:cNvPr id="565" name="Freeform 138">
                  <a:extLst>
                    <a:ext uri="{FF2B5EF4-FFF2-40B4-BE49-F238E27FC236}">
                      <a16:creationId xmlns:a16="http://schemas.microsoft.com/office/drawing/2014/main" id="{4174B985-D428-4310-9281-22FB1D182130}"/>
                    </a:ext>
                  </a:extLst>
                </p:cNvPr>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rgbClr val="1A113D"/>
                  </a:solidFill>
                  <a:prstDash val="solid"/>
                  <a:round/>
                  <a:headEnd/>
                  <a:tailEnd/>
                </a:ln>
              </p:spPr>
              <p:txBody>
                <a:bodyPr/>
                <a:lstStyle/>
                <a:p>
                  <a:endParaRPr lang="en-US"/>
                </a:p>
              </p:txBody>
            </p:sp>
            <p:sp>
              <p:nvSpPr>
                <p:cNvPr id="566" name="Freeform 139">
                  <a:extLst>
                    <a:ext uri="{FF2B5EF4-FFF2-40B4-BE49-F238E27FC236}">
                      <a16:creationId xmlns:a16="http://schemas.microsoft.com/office/drawing/2014/main" id="{8A1DAAC5-D546-431A-A196-BC97CF9D52B0}"/>
                    </a:ext>
                  </a:extLst>
                </p:cNvPr>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1A113D"/>
                  </a:solidFill>
                  <a:prstDash val="solid"/>
                  <a:round/>
                  <a:headEnd/>
                  <a:tailEnd/>
                </a:ln>
              </p:spPr>
              <p:txBody>
                <a:bodyPr/>
                <a:lstStyle/>
                <a:p>
                  <a:endParaRPr lang="en-US"/>
                </a:p>
              </p:txBody>
            </p:sp>
            <p:sp>
              <p:nvSpPr>
                <p:cNvPr id="567" name="Line 140">
                  <a:extLst>
                    <a:ext uri="{FF2B5EF4-FFF2-40B4-BE49-F238E27FC236}">
                      <a16:creationId xmlns:a16="http://schemas.microsoft.com/office/drawing/2014/main" id="{7BDFF15A-2254-43DA-BDB7-B263EE7601D8}"/>
                    </a:ext>
                  </a:extLst>
                </p:cNvPr>
                <p:cNvSpPr>
                  <a:spLocks noChangeShapeType="1"/>
                </p:cNvSpPr>
                <p:nvPr/>
              </p:nvSpPr>
              <p:spPr bwMode="auto">
                <a:xfrm>
                  <a:off x="3981" y="2559"/>
                  <a:ext cx="2" cy="1"/>
                </a:xfrm>
                <a:prstGeom prst="line">
                  <a:avLst/>
                </a:prstGeom>
                <a:grpFill/>
                <a:ln w="9525">
                  <a:solidFill>
                    <a:srgbClr val="1A113D"/>
                  </a:solidFill>
                  <a:round/>
                  <a:headEnd/>
                  <a:tailEnd/>
                </a:ln>
                <a:extLst/>
              </p:spPr>
              <p:txBody>
                <a:bodyPr/>
                <a:lstStyle/>
                <a:p>
                  <a:endParaRPr lang="en-US"/>
                </a:p>
              </p:txBody>
            </p:sp>
            <p:sp>
              <p:nvSpPr>
                <p:cNvPr id="568" name="Freeform 141">
                  <a:extLst>
                    <a:ext uri="{FF2B5EF4-FFF2-40B4-BE49-F238E27FC236}">
                      <a16:creationId xmlns:a16="http://schemas.microsoft.com/office/drawing/2014/main" id="{6F627490-821E-4E5B-90F5-5B6C19C3E27F}"/>
                    </a:ext>
                  </a:extLst>
                </p:cNvPr>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rgbClr val="1A113D"/>
                  </a:solidFill>
                  <a:prstDash val="solid"/>
                  <a:round/>
                  <a:headEnd/>
                  <a:tailEnd/>
                </a:ln>
              </p:spPr>
              <p:txBody>
                <a:bodyPr/>
                <a:lstStyle/>
                <a:p>
                  <a:endParaRPr lang="en-US"/>
                </a:p>
              </p:txBody>
            </p:sp>
            <p:sp>
              <p:nvSpPr>
                <p:cNvPr id="569" name="Freeform 142">
                  <a:extLst>
                    <a:ext uri="{FF2B5EF4-FFF2-40B4-BE49-F238E27FC236}">
                      <a16:creationId xmlns:a16="http://schemas.microsoft.com/office/drawing/2014/main" id="{AD349699-2ECB-4E0F-83F7-7C789390346F}"/>
                    </a:ext>
                  </a:extLst>
                </p:cNvPr>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rgbClr val="1A113D"/>
                  </a:solidFill>
                  <a:prstDash val="solid"/>
                  <a:round/>
                  <a:headEnd/>
                  <a:tailEnd/>
                </a:ln>
              </p:spPr>
              <p:txBody>
                <a:bodyPr/>
                <a:lstStyle/>
                <a:p>
                  <a:endParaRPr lang="en-US"/>
                </a:p>
              </p:txBody>
            </p:sp>
            <p:sp>
              <p:nvSpPr>
                <p:cNvPr id="570" name="Line 143">
                  <a:extLst>
                    <a:ext uri="{FF2B5EF4-FFF2-40B4-BE49-F238E27FC236}">
                      <a16:creationId xmlns:a16="http://schemas.microsoft.com/office/drawing/2014/main" id="{756ABDD1-3523-4B2F-8D48-5628674EC24D}"/>
                    </a:ext>
                  </a:extLst>
                </p:cNvPr>
                <p:cNvSpPr>
                  <a:spLocks noChangeShapeType="1"/>
                </p:cNvSpPr>
                <p:nvPr/>
              </p:nvSpPr>
              <p:spPr bwMode="auto">
                <a:xfrm flipV="1">
                  <a:off x="3981" y="2599"/>
                  <a:ext cx="1" cy="4"/>
                </a:xfrm>
                <a:prstGeom prst="line">
                  <a:avLst/>
                </a:prstGeom>
                <a:grpFill/>
                <a:ln w="9525">
                  <a:solidFill>
                    <a:srgbClr val="1A113D"/>
                  </a:solidFill>
                  <a:round/>
                  <a:headEnd/>
                  <a:tailEnd/>
                </a:ln>
                <a:extLst/>
              </p:spPr>
              <p:txBody>
                <a:bodyPr/>
                <a:lstStyle/>
                <a:p>
                  <a:endParaRPr lang="en-US"/>
                </a:p>
              </p:txBody>
            </p:sp>
            <p:sp>
              <p:nvSpPr>
                <p:cNvPr id="571" name="Freeform 144">
                  <a:extLst>
                    <a:ext uri="{FF2B5EF4-FFF2-40B4-BE49-F238E27FC236}">
                      <a16:creationId xmlns:a16="http://schemas.microsoft.com/office/drawing/2014/main" id="{FB4C5901-0052-4F51-92E4-B3CCDD647AF9}"/>
                    </a:ext>
                  </a:extLst>
                </p:cNvPr>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rgbClr val="1A113D"/>
                  </a:solidFill>
                  <a:prstDash val="solid"/>
                  <a:round/>
                  <a:headEnd/>
                  <a:tailEnd/>
                </a:ln>
              </p:spPr>
              <p:txBody>
                <a:bodyPr/>
                <a:lstStyle/>
                <a:p>
                  <a:endParaRPr lang="en-US"/>
                </a:p>
              </p:txBody>
            </p:sp>
            <p:sp>
              <p:nvSpPr>
                <p:cNvPr id="572" name="Freeform 145">
                  <a:extLst>
                    <a:ext uri="{FF2B5EF4-FFF2-40B4-BE49-F238E27FC236}">
                      <a16:creationId xmlns:a16="http://schemas.microsoft.com/office/drawing/2014/main" id="{E0AD5093-6EDC-4747-9412-01AD999A876B}"/>
                    </a:ext>
                  </a:extLst>
                </p:cNvPr>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rgbClr val="1A113D"/>
                  </a:solidFill>
                  <a:prstDash val="solid"/>
                  <a:round/>
                  <a:headEnd/>
                  <a:tailEnd/>
                </a:ln>
              </p:spPr>
              <p:txBody>
                <a:bodyPr/>
                <a:lstStyle/>
                <a:p>
                  <a:endParaRPr lang="en-US"/>
                </a:p>
              </p:txBody>
            </p:sp>
            <p:sp>
              <p:nvSpPr>
                <p:cNvPr id="573" name="Freeform 146">
                  <a:extLst>
                    <a:ext uri="{FF2B5EF4-FFF2-40B4-BE49-F238E27FC236}">
                      <a16:creationId xmlns:a16="http://schemas.microsoft.com/office/drawing/2014/main" id="{1C61496F-CB3A-4299-8DA6-7D8BABD95E59}"/>
                    </a:ext>
                  </a:extLst>
                </p:cNvPr>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rgbClr val="1A113D"/>
                  </a:solidFill>
                  <a:prstDash val="solid"/>
                  <a:round/>
                  <a:headEnd/>
                  <a:tailEnd/>
                </a:ln>
              </p:spPr>
              <p:txBody>
                <a:bodyPr/>
                <a:lstStyle/>
                <a:p>
                  <a:endParaRPr lang="en-US"/>
                </a:p>
              </p:txBody>
            </p:sp>
            <p:sp>
              <p:nvSpPr>
                <p:cNvPr id="574" name="Freeform 147">
                  <a:extLst>
                    <a:ext uri="{FF2B5EF4-FFF2-40B4-BE49-F238E27FC236}">
                      <a16:creationId xmlns:a16="http://schemas.microsoft.com/office/drawing/2014/main" id="{70E59D13-83DC-44DF-92BF-F8BE349A1C56}"/>
                    </a:ext>
                  </a:extLst>
                </p:cNvPr>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rgbClr val="1A113D"/>
                  </a:solidFill>
                  <a:prstDash val="solid"/>
                  <a:round/>
                  <a:headEnd/>
                  <a:tailEnd/>
                </a:ln>
              </p:spPr>
              <p:txBody>
                <a:bodyPr/>
                <a:lstStyle/>
                <a:p>
                  <a:endParaRPr lang="en-US"/>
                </a:p>
              </p:txBody>
            </p:sp>
            <p:sp>
              <p:nvSpPr>
                <p:cNvPr id="575" name="Freeform 148">
                  <a:extLst>
                    <a:ext uri="{FF2B5EF4-FFF2-40B4-BE49-F238E27FC236}">
                      <a16:creationId xmlns:a16="http://schemas.microsoft.com/office/drawing/2014/main" id="{73711B90-1686-4B25-9316-7F4B5C63C44A}"/>
                    </a:ext>
                  </a:extLst>
                </p:cNvPr>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grpFill/>
                <a:ln w="9525" cmpd="sng">
                  <a:solidFill>
                    <a:srgbClr val="1A113D"/>
                  </a:solidFill>
                  <a:prstDash val="solid"/>
                  <a:round/>
                  <a:headEnd/>
                  <a:tailEnd/>
                </a:ln>
              </p:spPr>
              <p:txBody>
                <a:bodyPr/>
                <a:lstStyle/>
                <a:p>
                  <a:endParaRPr lang="en-US"/>
                </a:p>
              </p:txBody>
            </p:sp>
          </p:grpSp>
          <p:grpSp>
            <p:nvGrpSpPr>
              <p:cNvPr id="42" name="Group 149">
                <a:extLst>
                  <a:ext uri="{FF2B5EF4-FFF2-40B4-BE49-F238E27FC236}">
                    <a16:creationId xmlns:a16="http://schemas.microsoft.com/office/drawing/2014/main" id="{6AF3712F-FFF7-4339-8A90-24B037037C5D}"/>
                  </a:ext>
                </a:extLst>
              </p:cNvPr>
              <p:cNvGrpSpPr>
                <a:grpSpLocks/>
              </p:cNvGrpSpPr>
              <p:nvPr>
                <p:custDataLst>
                  <p:tags r:id="rId33"/>
                </p:custDataLst>
              </p:nvPr>
            </p:nvGrpSpPr>
            <p:grpSpPr bwMode="auto">
              <a:xfrm>
                <a:off x="7601462" y="3487630"/>
                <a:ext cx="176414" cy="175432"/>
                <a:chOff x="5486" y="2743"/>
                <a:chExt cx="137" cy="132"/>
              </a:xfrm>
              <a:solidFill>
                <a:srgbClr val="FD820A"/>
              </a:solidFill>
            </p:grpSpPr>
            <p:sp>
              <p:nvSpPr>
                <p:cNvPr id="536" name="Freeform 150">
                  <a:extLst>
                    <a:ext uri="{FF2B5EF4-FFF2-40B4-BE49-F238E27FC236}">
                      <a16:creationId xmlns:a16="http://schemas.microsoft.com/office/drawing/2014/main" id="{0993A084-42EB-4B40-B8F7-AB5680C0120C}"/>
                    </a:ext>
                  </a:extLst>
                </p:cNvPr>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9525" cmpd="sng">
                  <a:solidFill>
                    <a:srgbClr val="1A113D"/>
                  </a:solidFill>
                  <a:prstDash val="solid"/>
                  <a:round/>
                  <a:headEnd/>
                  <a:tailEnd/>
                </a:ln>
              </p:spPr>
              <p:txBody>
                <a:bodyPr/>
                <a:lstStyle/>
                <a:p>
                  <a:endParaRPr lang="en-US"/>
                </a:p>
              </p:txBody>
            </p:sp>
            <p:sp>
              <p:nvSpPr>
                <p:cNvPr id="537" name="Freeform 151">
                  <a:extLst>
                    <a:ext uri="{FF2B5EF4-FFF2-40B4-BE49-F238E27FC236}">
                      <a16:creationId xmlns:a16="http://schemas.microsoft.com/office/drawing/2014/main" id="{6AFD7516-8DF1-44CD-9C6C-A6A246E2E5F2}"/>
                    </a:ext>
                  </a:extLst>
                </p:cNvPr>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grpFill/>
                <a:ln w="9525" cmpd="sng">
                  <a:solidFill>
                    <a:srgbClr val="1A113D"/>
                  </a:solidFill>
                  <a:prstDash val="solid"/>
                  <a:round/>
                  <a:headEnd/>
                  <a:tailEnd/>
                </a:ln>
              </p:spPr>
              <p:txBody>
                <a:bodyPr/>
                <a:lstStyle/>
                <a:p>
                  <a:endParaRPr lang="en-US"/>
                </a:p>
              </p:txBody>
            </p:sp>
            <p:sp>
              <p:nvSpPr>
                <p:cNvPr id="538" name="Freeform 152">
                  <a:extLst>
                    <a:ext uri="{FF2B5EF4-FFF2-40B4-BE49-F238E27FC236}">
                      <a16:creationId xmlns:a16="http://schemas.microsoft.com/office/drawing/2014/main" id="{9AFA0822-C031-4416-BCEE-DFD736DB0912}"/>
                    </a:ext>
                  </a:extLst>
                </p:cNvPr>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9525" cmpd="sng">
                  <a:solidFill>
                    <a:srgbClr val="1A113D"/>
                  </a:solidFill>
                  <a:prstDash val="solid"/>
                  <a:round/>
                  <a:headEnd/>
                  <a:tailEnd/>
                </a:ln>
              </p:spPr>
              <p:txBody>
                <a:bodyPr/>
                <a:lstStyle/>
                <a:p>
                  <a:endParaRPr lang="en-US"/>
                </a:p>
              </p:txBody>
            </p:sp>
            <p:sp>
              <p:nvSpPr>
                <p:cNvPr id="539" name="Freeform 153">
                  <a:extLst>
                    <a:ext uri="{FF2B5EF4-FFF2-40B4-BE49-F238E27FC236}">
                      <a16:creationId xmlns:a16="http://schemas.microsoft.com/office/drawing/2014/main" id="{9F30EA49-860E-4E2B-8557-9D3035B06DB4}"/>
                    </a:ext>
                  </a:extLst>
                </p:cNvPr>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grpFill/>
                <a:ln w="9525" cmpd="sng">
                  <a:solidFill>
                    <a:srgbClr val="1A113D"/>
                  </a:solidFill>
                  <a:prstDash val="solid"/>
                  <a:round/>
                  <a:headEnd/>
                  <a:tailEnd/>
                </a:ln>
              </p:spPr>
              <p:txBody>
                <a:bodyPr/>
                <a:lstStyle/>
                <a:p>
                  <a:endParaRPr lang="en-US"/>
                </a:p>
              </p:txBody>
            </p:sp>
            <p:sp>
              <p:nvSpPr>
                <p:cNvPr id="540" name="Freeform 154">
                  <a:extLst>
                    <a:ext uri="{FF2B5EF4-FFF2-40B4-BE49-F238E27FC236}">
                      <a16:creationId xmlns:a16="http://schemas.microsoft.com/office/drawing/2014/main" id="{20F53A5B-C033-4F2E-83B7-08083EF06F7F}"/>
                    </a:ext>
                  </a:extLst>
                </p:cNvPr>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grpFill/>
                <a:ln w="9525" cmpd="sng">
                  <a:solidFill>
                    <a:srgbClr val="1A113D"/>
                  </a:solidFill>
                  <a:prstDash val="solid"/>
                  <a:round/>
                  <a:headEnd/>
                  <a:tailEnd/>
                </a:ln>
              </p:spPr>
              <p:txBody>
                <a:bodyPr/>
                <a:lstStyle/>
                <a:p>
                  <a:endParaRPr lang="en-US"/>
                </a:p>
              </p:txBody>
            </p:sp>
            <p:sp>
              <p:nvSpPr>
                <p:cNvPr id="541" name="Freeform 155">
                  <a:extLst>
                    <a:ext uri="{FF2B5EF4-FFF2-40B4-BE49-F238E27FC236}">
                      <a16:creationId xmlns:a16="http://schemas.microsoft.com/office/drawing/2014/main" id="{3DDD67A2-B5A4-4F05-A924-F07279A488DC}"/>
                    </a:ext>
                  </a:extLst>
                </p:cNvPr>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grpFill/>
                <a:ln w="9525" cmpd="sng">
                  <a:solidFill>
                    <a:srgbClr val="1A113D"/>
                  </a:solidFill>
                  <a:prstDash val="solid"/>
                  <a:round/>
                  <a:headEnd/>
                  <a:tailEnd/>
                </a:ln>
              </p:spPr>
              <p:txBody>
                <a:bodyPr/>
                <a:lstStyle/>
                <a:p>
                  <a:endParaRPr lang="en-US"/>
                </a:p>
              </p:txBody>
            </p:sp>
            <p:sp>
              <p:nvSpPr>
                <p:cNvPr id="542" name="Freeform 156">
                  <a:extLst>
                    <a:ext uri="{FF2B5EF4-FFF2-40B4-BE49-F238E27FC236}">
                      <a16:creationId xmlns:a16="http://schemas.microsoft.com/office/drawing/2014/main" id="{C410E365-4544-4136-8803-40DC050C4930}"/>
                    </a:ext>
                  </a:extLst>
                </p:cNvPr>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grpFill/>
                <a:ln w="9525" cmpd="sng">
                  <a:solidFill>
                    <a:srgbClr val="1A113D"/>
                  </a:solidFill>
                  <a:prstDash val="solid"/>
                  <a:round/>
                  <a:headEnd/>
                  <a:tailEnd/>
                </a:ln>
              </p:spPr>
              <p:txBody>
                <a:bodyPr/>
                <a:lstStyle/>
                <a:p>
                  <a:endParaRPr lang="en-US"/>
                </a:p>
              </p:txBody>
            </p:sp>
            <p:sp>
              <p:nvSpPr>
                <p:cNvPr id="543" name="Freeform 157">
                  <a:extLst>
                    <a:ext uri="{FF2B5EF4-FFF2-40B4-BE49-F238E27FC236}">
                      <a16:creationId xmlns:a16="http://schemas.microsoft.com/office/drawing/2014/main" id="{4D359F82-16C0-4CA0-A73A-857F8FC2CDC0}"/>
                    </a:ext>
                  </a:extLst>
                </p:cNvPr>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grpFill/>
                <a:ln w="9525" cmpd="sng">
                  <a:solidFill>
                    <a:srgbClr val="1A113D"/>
                  </a:solidFill>
                  <a:prstDash val="solid"/>
                  <a:round/>
                  <a:headEnd/>
                  <a:tailEnd/>
                </a:ln>
              </p:spPr>
              <p:txBody>
                <a:bodyPr/>
                <a:lstStyle/>
                <a:p>
                  <a:endParaRPr lang="en-US"/>
                </a:p>
              </p:txBody>
            </p:sp>
            <p:sp>
              <p:nvSpPr>
                <p:cNvPr id="544" name="Freeform 158">
                  <a:extLst>
                    <a:ext uri="{FF2B5EF4-FFF2-40B4-BE49-F238E27FC236}">
                      <a16:creationId xmlns:a16="http://schemas.microsoft.com/office/drawing/2014/main" id="{A656CCC3-6CDD-489A-821D-717F66DB9A04}"/>
                    </a:ext>
                  </a:extLst>
                </p:cNvPr>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grpFill/>
                <a:ln w="9525" cmpd="sng">
                  <a:solidFill>
                    <a:srgbClr val="1A113D"/>
                  </a:solidFill>
                  <a:prstDash val="solid"/>
                  <a:round/>
                  <a:headEnd/>
                  <a:tailEnd/>
                </a:ln>
              </p:spPr>
              <p:txBody>
                <a:bodyPr/>
                <a:lstStyle/>
                <a:p>
                  <a:endParaRPr lang="en-US"/>
                </a:p>
              </p:txBody>
            </p:sp>
          </p:grpSp>
          <p:sp>
            <p:nvSpPr>
              <p:cNvPr id="43" name="Freeform 161">
                <a:extLst>
                  <a:ext uri="{FF2B5EF4-FFF2-40B4-BE49-F238E27FC236}">
                    <a16:creationId xmlns:a16="http://schemas.microsoft.com/office/drawing/2014/main" id="{E00E5941-8C89-4C87-A57E-57F89A9E4E9D}"/>
                  </a:ext>
                </a:extLst>
              </p:cNvPr>
              <p:cNvSpPr>
                <a:spLocks/>
              </p:cNvSpPr>
              <p:nvPr>
                <p:custDataLst>
                  <p:tags r:id="rId34"/>
                </p:custDataLst>
              </p:nvPr>
            </p:nvSpPr>
            <p:spPr bwMode="auto">
              <a:xfrm>
                <a:off x="5766457" y="2017900"/>
                <a:ext cx="692084" cy="271594"/>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44" name="Freeform 178">
                <a:extLst>
                  <a:ext uri="{FF2B5EF4-FFF2-40B4-BE49-F238E27FC236}">
                    <a16:creationId xmlns:a16="http://schemas.microsoft.com/office/drawing/2014/main" id="{4251C44D-97A0-481C-9640-9C31933FEB27}"/>
                  </a:ext>
                </a:extLst>
              </p:cNvPr>
              <p:cNvSpPr>
                <a:spLocks/>
              </p:cNvSpPr>
              <p:nvPr>
                <p:custDataLst>
                  <p:tags r:id="rId35"/>
                </p:custDataLst>
              </p:nvPr>
            </p:nvSpPr>
            <p:spPr bwMode="auto">
              <a:xfrm>
                <a:off x="7358705" y="3741032"/>
                <a:ext cx="6031" cy="12995"/>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chemeClr val="accent4">
                  <a:lumMod val="60000"/>
                  <a:lumOff val="40000"/>
                </a:schemeClr>
              </a:solidFill>
              <a:ln w="9525" cmpd="sng">
                <a:solidFill>
                  <a:srgbClr val="1A113D"/>
                </a:solidFill>
                <a:prstDash val="solid"/>
                <a:round/>
                <a:headEnd/>
                <a:tailEnd/>
              </a:ln>
            </p:spPr>
            <p:txBody>
              <a:bodyPr/>
              <a:lstStyle/>
              <a:p>
                <a:endParaRPr lang="en-US"/>
              </a:p>
            </p:txBody>
          </p:sp>
          <p:sp>
            <p:nvSpPr>
              <p:cNvPr id="45" name="Line 179">
                <a:extLst>
                  <a:ext uri="{FF2B5EF4-FFF2-40B4-BE49-F238E27FC236}">
                    <a16:creationId xmlns:a16="http://schemas.microsoft.com/office/drawing/2014/main" id="{7EF4159B-DD9E-4A56-B52C-6B778EA416BB}"/>
                  </a:ext>
                </a:extLst>
              </p:cNvPr>
              <p:cNvSpPr>
                <a:spLocks noChangeShapeType="1"/>
              </p:cNvSpPr>
              <p:nvPr>
                <p:custDataLst>
                  <p:tags r:id="rId36"/>
                </p:custDataLst>
              </p:nvPr>
            </p:nvSpPr>
            <p:spPr bwMode="auto">
              <a:xfrm flipV="1">
                <a:off x="7364736" y="3730636"/>
                <a:ext cx="0" cy="10396"/>
              </a:xfrm>
              <a:prstGeom prst="line">
                <a:avLst/>
              </a:prstGeom>
              <a:solidFill>
                <a:schemeClr val="accent4">
                  <a:lumMod val="60000"/>
                  <a:lumOff val="40000"/>
                </a:schemeClr>
              </a:solidFill>
              <a:ln w="9525">
                <a:solidFill>
                  <a:srgbClr val="1A113D"/>
                </a:solidFill>
                <a:round/>
                <a:headEnd/>
                <a:tailEnd/>
              </a:ln>
              <a:extLst/>
            </p:spPr>
            <p:txBody>
              <a:bodyPr/>
              <a:lstStyle/>
              <a:p>
                <a:endParaRPr lang="en-US"/>
              </a:p>
            </p:txBody>
          </p:sp>
          <p:sp>
            <p:nvSpPr>
              <p:cNvPr id="46" name="Freeform 181">
                <a:extLst>
                  <a:ext uri="{FF2B5EF4-FFF2-40B4-BE49-F238E27FC236}">
                    <a16:creationId xmlns:a16="http://schemas.microsoft.com/office/drawing/2014/main" id="{7870CD9C-E265-4DD8-844E-317977CDB8CE}"/>
                  </a:ext>
                </a:extLst>
              </p:cNvPr>
              <p:cNvSpPr>
                <a:spLocks/>
              </p:cNvSpPr>
              <p:nvPr>
                <p:custDataLst>
                  <p:tags r:id="rId37"/>
                </p:custDataLst>
              </p:nvPr>
            </p:nvSpPr>
            <p:spPr bwMode="auto">
              <a:xfrm>
                <a:off x="7334580" y="3629276"/>
                <a:ext cx="1507" cy="41584"/>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chemeClr val="accent4">
                  <a:lumMod val="60000"/>
                  <a:lumOff val="40000"/>
                </a:schemeClr>
              </a:solidFill>
              <a:ln w="9525" cmpd="sng">
                <a:solidFill>
                  <a:srgbClr val="1A113D"/>
                </a:solidFill>
                <a:prstDash val="solid"/>
                <a:round/>
                <a:headEnd/>
                <a:tailEnd/>
              </a:ln>
            </p:spPr>
            <p:txBody>
              <a:bodyPr/>
              <a:lstStyle/>
              <a:p>
                <a:endParaRPr lang="en-US"/>
              </a:p>
            </p:txBody>
          </p:sp>
          <p:sp>
            <p:nvSpPr>
              <p:cNvPr id="47" name="Freeform 182">
                <a:extLst>
                  <a:ext uri="{FF2B5EF4-FFF2-40B4-BE49-F238E27FC236}">
                    <a16:creationId xmlns:a16="http://schemas.microsoft.com/office/drawing/2014/main" id="{7B4E778A-B9EF-4062-A6AF-E1A226983592}"/>
                  </a:ext>
                </a:extLst>
              </p:cNvPr>
              <p:cNvSpPr>
                <a:spLocks/>
              </p:cNvSpPr>
              <p:nvPr>
                <p:custDataLst>
                  <p:tags r:id="rId38"/>
                </p:custDataLst>
              </p:nvPr>
            </p:nvSpPr>
            <p:spPr bwMode="auto">
              <a:xfrm>
                <a:off x="7340611" y="3624077"/>
                <a:ext cx="7539" cy="29888"/>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chemeClr val="accent4">
                  <a:lumMod val="60000"/>
                  <a:lumOff val="40000"/>
                </a:schemeClr>
              </a:solidFill>
              <a:ln w="9525" cmpd="sng">
                <a:solidFill>
                  <a:srgbClr val="1A113D"/>
                </a:solidFill>
                <a:prstDash val="solid"/>
                <a:round/>
                <a:headEnd/>
                <a:tailEnd/>
              </a:ln>
            </p:spPr>
            <p:txBody>
              <a:bodyPr/>
              <a:lstStyle/>
              <a:p>
                <a:endParaRPr lang="en-US"/>
              </a:p>
            </p:txBody>
          </p:sp>
          <p:sp>
            <p:nvSpPr>
              <p:cNvPr id="48" name="Freeform 183">
                <a:extLst>
                  <a:ext uri="{FF2B5EF4-FFF2-40B4-BE49-F238E27FC236}">
                    <a16:creationId xmlns:a16="http://schemas.microsoft.com/office/drawing/2014/main" id="{1446DFD1-69CB-45B1-80C3-164D4B61AFB3}"/>
                  </a:ext>
                </a:extLst>
              </p:cNvPr>
              <p:cNvSpPr>
                <a:spLocks/>
              </p:cNvSpPr>
              <p:nvPr>
                <p:custDataLst>
                  <p:tags r:id="rId39"/>
                </p:custDataLst>
              </p:nvPr>
            </p:nvSpPr>
            <p:spPr bwMode="auto">
              <a:xfrm>
                <a:off x="7355689" y="3608484"/>
                <a:ext cx="1507" cy="18193"/>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chemeClr val="accent4">
                  <a:lumMod val="60000"/>
                  <a:lumOff val="40000"/>
                </a:schemeClr>
              </a:solidFill>
              <a:ln w="9525" cmpd="sng">
                <a:solidFill>
                  <a:srgbClr val="1A113D"/>
                </a:solidFill>
                <a:prstDash val="solid"/>
                <a:round/>
                <a:headEnd/>
                <a:tailEnd/>
              </a:ln>
            </p:spPr>
            <p:txBody>
              <a:bodyPr/>
              <a:lstStyle/>
              <a:p>
                <a:endParaRPr lang="en-US"/>
              </a:p>
            </p:txBody>
          </p:sp>
          <p:sp>
            <p:nvSpPr>
              <p:cNvPr id="49" name="Line 184">
                <a:extLst>
                  <a:ext uri="{FF2B5EF4-FFF2-40B4-BE49-F238E27FC236}">
                    <a16:creationId xmlns:a16="http://schemas.microsoft.com/office/drawing/2014/main" id="{0EBA7FF4-8AFA-4713-A0DD-85A51BE552E6}"/>
                  </a:ext>
                </a:extLst>
              </p:cNvPr>
              <p:cNvSpPr>
                <a:spLocks noChangeShapeType="1"/>
              </p:cNvSpPr>
              <p:nvPr>
                <p:custDataLst>
                  <p:tags r:id="rId40"/>
                </p:custDataLst>
              </p:nvPr>
            </p:nvSpPr>
            <p:spPr bwMode="auto">
              <a:xfrm flipV="1">
                <a:off x="7355689" y="3624077"/>
                <a:ext cx="1507" cy="2599"/>
              </a:xfrm>
              <a:prstGeom prst="line">
                <a:avLst/>
              </a:prstGeom>
              <a:solidFill>
                <a:schemeClr val="accent4">
                  <a:lumMod val="60000"/>
                  <a:lumOff val="40000"/>
                </a:schemeClr>
              </a:solidFill>
              <a:ln w="9525">
                <a:solidFill>
                  <a:srgbClr val="1A113D"/>
                </a:solidFill>
                <a:round/>
                <a:headEnd/>
                <a:tailEnd/>
              </a:ln>
              <a:extLst/>
            </p:spPr>
            <p:txBody>
              <a:bodyPr/>
              <a:lstStyle/>
              <a:p>
                <a:endParaRPr lang="en-US"/>
              </a:p>
            </p:txBody>
          </p:sp>
          <p:sp>
            <p:nvSpPr>
              <p:cNvPr id="50" name="Freeform 185">
                <a:extLst>
                  <a:ext uri="{FF2B5EF4-FFF2-40B4-BE49-F238E27FC236}">
                    <a16:creationId xmlns:a16="http://schemas.microsoft.com/office/drawing/2014/main" id="{DB432B5D-89BB-482F-81DC-37A585454977}"/>
                  </a:ext>
                </a:extLst>
              </p:cNvPr>
              <p:cNvSpPr>
                <a:spLocks/>
              </p:cNvSpPr>
              <p:nvPr>
                <p:custDataLst>
                  <p:tags r:id="rId41"/>
                </p:custDataLst>
              </p:nvPr>
            </p:nvSpPr>
            <p:spPr bwMode="auto">
              <a:xfrm>
                <a:off x="7340611" y="3611082"/>
                <a:ext cx="1507" cy="12995"/>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chemeClr val="accent4">
                  <a:lumMod val="60000"/>
                  <a:lumOff val="40000"/>
                </a:schemeClr>
              </a:solidFill>
              <a:ln w="9525" cmpd="sng">
                <a:solidFill>
                  <a:srgbClr val="1A113D"/>
                </a:solidFill>
                <a:prstDash val="solid"/>
                <a:round/>
                <a:headEnd/>
                <a:tailEnd/>
              </a:ln>
            </p:spPr>
            <p:txBody>
              <a:bodyPr/>
              <a:lstStyle/>
              <a:p>
                <a:endParaRPr lang="en-US"/>
              </a:p>
            </p:txBody>
          </p:sp>
          <p:sp>
            <p:nvSpPr>
              <p:cNvPr id="51" name="Freeform 188">
                <a:extLst>
                  <a:ext uri="{FF2B5EF4-FFF2-40B4-BE49-F238E27FC236}">
                    <a16:creationId xmlns:a16="http://schemas.microsoft.com/office/drawing/2014/main" id="{8D75A5D3-431D-4DF2-8298-7E4C4A5F520E}"/>
                  </a:ext>
                </a:extLst>
              </p:cNvPr>
              <p:cNvSpPr>
                <a:spLocks/>
              </p:cNvSpPr>
              <p:nvPr>
                <p:custDataLst>
                  <p:tags r:id="rId42"/>
                </p:custDataLst>
              </p:nvPr>
            </p:nvSpPr>
            <p:spPr bwMode="auto">
              <a:xfrm>
                <a:off x="7143088" y="3717641"/>
                <a:ext cx="15078" cy="12995"/>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chemeClr val="accent4">
                  <a:lumMod val="60000"/>
                  <a:lumOff val="40000"/>
                </a:schemeClr>
              </a:solidFill>
              <a:ln w="9525" cmpd="sng">
                <a:solidFill>
                  <a:srgbClr val="1A113D"/>
                </a:solidFill>
                <a:prstDash val="solid"/>
                <a:round/>
                <a:headEnd/>
                <a:tailEnd/>
              </a:ln>
            </p:spPr>
            <p:txBody>
              <a:bodyPr/>
              <a:lstStyle/>
              <a:p>
                <a:endParaRPr lang="en-US"/>
              </a:p>
            </p:txBody>
          </p:sp>
          <p:sp>
            <p:nvSpPr>
              <p:cNvPr id="52" name="Freeform 189">
                <a:extLst>
                  <a:ext uri="{FF2B5EF4-FFF2-40B4-BE49-F238E27FC236}">
                    <a16:creationId xmlns:a16="http://schemas.microsoft.com/office/drawing/2014/main" id="{B9D5242B-2498-4DC1-9042-C0D2C4E53600}"/>
                  </a:ext>
                </a:extLst>
              </p:cNvPr>
              <p:cNvSpPr>
                <a:spLocks/>
              </p:cNvSpPr>
              <p:nvPr>
                <p:custDataLst>
                  <p:tags r:id="rId43"/>
                </p:custDataLst>
              </p:nvPr>
            </p:nvSpPr>
            <p:spPr bwMode="auto">
              <a:xfrm>
                <a:off x="7158166" y="3646169"/>
                <a:ext cx="3016" cy="7797"/>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chemeClr val="accent4">
                  <a:lumMod val="60000"/>
                  <a:lumOff val="40000"/>
                </a:schemeClr>
              </a:solidFill>
              <a:ln w="9525" cmpd="sng">
                <a:solidFill>
                  <a:srgbClr val="1A113D"/>
                </a:solidFill>
                <a:prstDash val="solid"/>
                <a:round/>
                <a:headEnd/>
                <a:tailEnd/>
              </a:ln>
            </p:spPr>
            <p:txBody>
              <a:bodyPr/>
              <a:lstStyle/>
              <a:p>
                <a:endParaRPr lang="en-US"/>
              </a:p>
            </p:txBody>
          </p:sp>
          <p:sp>
            <p:nvSpPr>
              <p:cNvPr id="53" name="Freeform 190">
                <a:extLst>
                  <a:ext uri="{FF2B5EF4-FFF2-40B4-BE49-F238E27FC236}">
                    <a16:creationId xmlns:a16="http://schemas.microsoft.com/office/drawing/2014/main" id="{F143EB53-34BB-404D-AD85-3E3D415F4C75}"/>
                  </a:ext>
                </a:extLst>
              </p:cNvPr>
              <p:cNvSpPr>
                <a:spLocks/>
              </p:cNvSpPr>
              <p:nvPr>
                <p:custDataLst>
                  <p:tags r:id="rId44"/>
                </p:custDataLst>
              </p:nvPr>
            </p:nvSpPr>
            <p:spPr bwMode="auto">
              <a:xfrm>
                <a:off x="7005877" y="3648767"/>
                <a:ext cx="34679" cy="18193"/>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876FD1"/>
              </a:solidFill>
              <a:ln w="9525" cmpd="sng">
                <a:solidFill>
                  <a:srgbClr val="1A113D"/>
                </a:solidFill>
                <a:prstDash val="solid"/>
                <a:round/>
                <a:headEnd/>
                <a:tailEnd/>
              </a:ln>
            </p:spPr>
            <p:txBody>
              <a:bodyPr/>
              <a:lstStyle/>
              <a:p>
                <a:endParaRPr lang="en-US"/>
              </a:p>
            </p:txBody>
          </p:sp>
          <p:sp>
            <p:nvSpPr>
              <p:cNvPr id="54" name="Freeform 256">
                <a:extLst>
                  <a:ext uri="{FF2B5EF4-FFF2-40B4-BE49-F238E27FC236}">
                    <a16:creationId xmlns:a16="http://schemas.microsoft.com/office/drawing/2014/main" id="{01B309AA-4360-4198-82C5-1F21DD20974F}"/>
                  </a:ext>
                </a:extLst>
              </p:cNvPr>
              <p:cNvSpPr>
                <a:spLocks/>
              </p:cNvSpPr>
              <p:nvPr>
                <p:custDataLst>
                  <p:tags r:id="rId45"/>
                </p:custDataLst>
              </p:nvPr>
            </p:nvSpPr>
            <p:spPr bwMode="auto">
              <a:xfrm>
                <a:off x="4914544" y="2329779"/>
                <a:ext cx="477976" cy="387250"/>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55" name="Freeform 260">
                <a:extLst>
                  <a:ext uri="{FF2B5EF4-FFF2-40B4-BE49-F238E27FC236}">
                    <a16:creationId xmlns:a16="http://schemas.microsoft.com/office/drawing/2014/main" id="{F66D4A4A-B8BF-48CE-B89C-2CF1DFF6A9C2}"/>
                  </a:ext>
                </a:extLst>
              </p:cNvPr>
              <p:cNvSpPr>
                <a:spLocks/>
              </p:cNvSpPr>
              <p:nvPr>
                <p:custDataLst>
                  <p:tags r:id="rId46"/>
                </p:custDataLst>
              </p:nvPr>
            </p:nvSpPr>
            <p:spPr bwMode="auto">
              <a:xfrm>
                <a:off x="5300544" y="2366165"/>
                <a:ext cx="315133" cy="237808"/>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56" name="Freeform 261">
                <a:extLst>
                  <a:ext uri="{FF2B5EF4-FFF2-40B4-BE49-F238E27FC236}">
                    <a16:creationId xmlns:a16="http://schemas.microsoft.com/office/drawing/2014/main" id="{1EA9DF98-A6B9-44A0-B517-2928DE8BCA2C}"/>
                  </a:ext>
                </a:extLst>
              </p:cNvPr>
              <p:cNvSpPr>
                <a:spLocks/>
              </p:cNvSpPr>
              <p:nvPr>
                <p:custDataLst>
                  <p:tags r:id="rId47"/>
                </p:custDataLst>
              </p:nvPr>
            </p:nvSpPr>
            <p:spPr bwMode="auto">
              <a:xfrm>
                <a:off x="5330700" y="2406449"/>
                <a:ext cx="346796" cy="346965"/>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57" name="Freeform 262">
                <a:extLst>
                  <a:ext uri="{FF2B5EF4-FFF2-40B4-BE49-F238E27FC236}">
                    <a16:creationId xmlns:a16="http://schemas.microsoft.com/office/drawing/2014/main" id="{172FCFBF-FFB2-4B89-BFED-45B89D71C453}"/>
                  </a:ext>
                </a:extLst>
              </p:cNvPr>
              <p:cNvSpPr>
                <a:spLocks/>
              </p:cNvSpPr>
              <p:nvPr>
                <p:custDataLst>
                  <p:tags r:id="rId48"/>
                </p:custDataLst>
              </p:nvPr>
            </p:nvSpPr>
            <p:spPr bwMode="auto">
              <a:xfrm>
                <a:off x="6081589" y="2626065"/>
                <a:ext cx="209586" cy="479514"/>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58" name="Freeform 266">
                <a:extLst>
                  <a:ext uri="{FF2B5EF4-FFF2-40B4-BE49-F238E27FC236}">
                    <a16:creationId xmlns:a16="http://schemas.microsoft.com/office/drawing/2014/main" id="{05C07D08-B082-4B8C-A502-A4FA4701E312}"/>
                  </a:ext>
                </a:extLst>
              </p:cNvPr>
              <p:cNvSpPr>
                <a:spLocks/>
              </p:cNvSpPr>
              <p:nvPr>
                <p:custDataLst>
                  <p:tags r:id="rId49"/>
                </p:custDataLst>
              </p:nvPr>
            </p:nvSpPr>
            <p:spPr bwMode="auto">
              <a:xfrm>
                <a:off x="3863601" y="3086086"/>
                <a:ext cx="99515" cy="165036"/>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FD820A"/>
              </a:solidFill>
              <a:ln w="9525" cmpd="sng">
                <a:solidFill>
                  <a:srgbClr val="1A113D"/>
                </a:solidFill>
                <a:prstDash val="solid"/>
                <a:round/>
                <a:headEnd/>
                <a:tailEnd/>
              </a:ln>
            </p:spPr>
            <p:txBody>
              <a:bodyPr/>
              <a:lstStyle/>
              <a:p>
                <a:endParaRPr lang="en-US"/>
              </a:p>
            </p:txBody>
          </p:sp>
          <p:sp>
            <p:nvSpPr>
              <p:cNvPr id="59" name="Freeform 268">
                <a:extLst>
                  <a:ext uri="{FF2B5EF4-FFF2-40B4-BE49-F238E27FC236}">
                    <a16:creationId xmlns:a16="http://schemas.microsoft.com/office/drawing/2014/main" id="{B954FA1C-A964-4668-9ECA-E110FE9C0995}"/>
                  </a:ext>
                </a:extLst>
              </p:cNvPr>
              <p:cNvSpPr>
                <a:spLocks/>
              </p:cNvSpPr>
              <p:nvPr>
                <p:custDataLst>
                  <p:tags r:id="rId50"/>
                </p:custDataLst>
              </p:nvPr>
            </p:nvSpPr>
            <p:spPr bwMode="auto">
              <a:xfrm>
                <a:off x="3937483" y="3080888"/>
                <a:ext cx="40711" cy="127350"/>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60" name="Freeform 272">
                <a:extLst>
                  <a:ext uri="{FF2B5EF4-FFF2-40B4-BE49-F238E27FC236}">
                    <a16:creationId xmlns:a16="http://schemas.microsoft.com/office/drawing/2014/main" id="{00E91CC4-C7C0-4CB5-8F80-99886BB2A33E}"/>
                  </a:ext>
                </a:extLst>
              </p:cNvPr>
              <p:cNvSpPr>
                <a:spLocks/>
              </p:cNvSpPr>
              <p:nvPr>
                <p:custDataLst>
                  <p:tags r:id="rId51"/>
                </p:custDataLst>
              </p:nvPr>
            </p:nvSpPr>
            <p:spPr bwMode="auto">
              <a:xfrm>
                <a:off x="6660588" y="2244012"/>
                <a:ext cx="114594" cy="140346"/>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61" name="Freeform 273">
                <a:extLst>
                  <a:ext uri="{FF2B5EF4-FFF2-40B4-BE49-F238E27FC236}">
                    <a16:creationId xmlns:a16="http://schemas.microsoft.com/office/drawing/2014/main" id="{1FAC2491-4037-49CC-A103-1B6E24DB62DC}"/>
                  </a:ext>
                </a:extLst>
              </p:cNvPr>
              <p:cNvSpPr>
                <a:spLocks/>
              </p:cNvSpPr>
              <p:nvPr>
                <p:custDataLst>
                  <p:tags r:id="rId52"/>
                </p:custDataLst>
              </p:nvPr>
            </p:nvSpPr>
            <p:spPr bwMode="auto">
              <a:xfrm>
                <a:off x="5778520" y="2583180"/>
                <a:ext cx="196015" cy="101361"/>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62" name="Freeform 274">
                <a:extLst>
                  <a:ext uri="{FF2B5EF4-FFF2-40B4-BE49-F238E27FC236}">
                    <a16:creationId xmlns:a16="http://schemas.microsoft.com/office/drawing/2014/main" id="{5F438590-8B46-47B2-990B-41B71ACE8CC2}"/>
                  </a:ext>
                </a:extLst>
              </p:cNvPr>
              <p:cNvSpPr>
                <a:spLocks/>
              </p:cNvSpPr>
              <p:nvPr>
                <p:custDataLst>
                  <p:tags r:id="rId53"/>
                </p:custDataLst>
              </p:nvPr>
            </p:nvSpPr>
            <p:spPr bwMode="auto">
              <a:xfrm>
                <a:off x="5983582" y="2628663"/>
                <a:ext cx="69359" cy="53279"/>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63" name="Freeform 275">
                <a:extLst>
                  <a:ext uri="{FF2B5EF4-FFF2-40B4-BE49-F238E27FC236}">
                    <a16:creationId xmlns:a16="http://schemas.microsoft.com/office/drawing/2014/main" id="{CC093757-A704-4A9E-BB26-A25F3BB1D06B}"/>
                  </a:ext>
                </a:extLst>
              </p:cNvPr>
              <p:cNvSpPr>
                <a:spLocks/>
              </p:cNvSpPr>
              <p:nvPr>
                <p:custDataLst>
                  <p:tags r:id="rId54"/>
                </p:custDataLst>
              </p:nvPr>
            </p:nvSpPr>
            <p:spPr bwMode="auto">
              <a:xfrm>
                <a:off x="5974535" y="2687141"/>
                <a:ext cx="126656" cy="136448"/>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FD820A"/>
              </a:solidFill>
              <a:ln w="9525" cmpd="sng">
                <a:solidFill>
                  <a:srgbClr val="1A113D"/>
                </a:solidFill>
                <a:prstDash val="solid"/>
                <a:round/>
                <a:headEnd/>
                <a:tailEnd/>
              </a:ln>
            </p:spPr>
            <p:txBody>
              <a:bodyPr/>
              <a:lstStyle/>
              <a:p>
                <a:endParaRPr lang="en-US"/>
              </a:p>
            </p:txBody>
          </p:sp>
          <p:sp>
            <p:nvSpPr>
              <p:cNvPr id="64" name="Freeform 276">
                <a:extLst>
                  <a:ext uri="{FF2B5EF4-FFF2-40B4-BE49-F238E27FC236}">
                    <a16:creationId xmlns:a16="http://schemas.microsoft.com/office/drawing/2014/main" id="{B93F00D3-CA48-48AF-ACFC-BF85990181E0}"/>
                  </a:ext>
                </a:extLst>
              </p:cNvPr>
              <p:cNvSpPr>
                <a:spLocks/>
              </p:cNvSpPr>
              <p:nvPr>
                <p:custDataLst>
                  <p:tags r:id="rId55"/>
                </p:custDataLst>
              </p:nvPr>
            </p:nvSpPr>
            <p:spPr bwMode="auto">
              <a:xfrm>
                <a:off x="6276097" y="2782004"/>
                <a:ext cx="191491" cy="220914"/>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chemeClr val="bg1">
                  <a:lumMod val="85000"/>
                </a:schemeClr>
              </a:solidFill>
              <a:ln w="9525" cmpd="sng">
                <a:solidFill>
                  <a:srgbClr val="1A113D"/>
                </a:solidFill>
                <a:prstDash val="solid"/>
                <a:round/>
                <a:headEnd/>
                <a:tailEnd/>
              </a:ln>
            </p:spPr>
            <p:txBody>
              <a:bodyPr/>
              <a:lstStyle/>
              <a:p>
                <a:r>
                  <a:rPr lang="en-US" dirty="0"/>
                  <a:t> </a:t>
                </a:r>
              </a:p>
            </p:txBody>
          </p:sp>
          <p:sp>
            <p:nvSpPr>
              <p:cNvPr id="65" name="Freeform 278">
                <a:extLst>
                  <a:ext uri="{FF2B5EF4-FFF2-40B4-BE49-F238E27FC236}">
                    <a16:creationId xmlns:a16="http://schemas.microsoft.com/office/drawing/2014/main" id="{6809D60A-D2D6-43E2-9E21-0F17129CEFEB}"/>
                  </a:ext>
                </a:extLst>
              </p:cNvPr>
              <p:cNvSpPr>
                <a:spLocks/>
              </p:cNvSpPr>
              <p:nvPr>
                <p:custDataLst>
                  <p:tags r:id="rId56"/>
                </p:custDataLst>
              </p:nvPr>
            </p:nvSpPr>
            <p:spPr bwMode="auto">
              <a:xfrm>
                <a:off x="6735979" y="2362266"/>
                <a:ext cx="81422" cy="106558"/>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66" name="Freeform 279">
                <a:extLst>
                  <a:ext uri="{FF2B5EF4-FFF2-40B4-BE49-F238E27FC236}">
                    <a16:creationId xmlns:a16="http://schemas.microsoft.com/office/drawing/2014/main" id="{5A8730D8-23CC-49CA-9E02-ABA3E613AE54}"/>
                  </a:ext>
                </a:extLst>
              </p:cNvPr>
              <p:cNvSpPr>
                <a:spLocks/>
              </p:cNvSpPr>
              <p:nvPr>
                <p:custDataLst>
                  <p:tags r:id="rId57"/>
                </p:custDataLst>
              </p:nvPr>
            </p:nvSpPr>
            <p:spPr bwMode="auto">
              <a:xfrm>
                <a:off x="7275775" y="3423955"/>
                <a:ext cx="220140" cy="207919"/>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FD820A"/>
              </a:solidFill>
              <a:ln w="9525" cmpd="sng">
                <a:solidFill>
                  <a:srgbClr val="1A113D"/>
                </a:solidFill>
                <a:prstDash val="solid"/>
                <a:round/>
                <a:headEnd/>
                <a:tailEnd/>
              </a:ln>
            </p:spPr>
            <p:txBody>
              <a:bodyPr/>
              <a:lstStyle/>
              <a:p>
                <a:endParaRPr lang="en-US"/>
              </a:p>
            </p:txBody>
          </p:sp>
          <p:sp>
            <p:nvSpPr>
              <p:cNvPr id="67" name="Freeform 280">
                <a:extLst>
                  <a:ext uri="{FF2B5EF4-FFF2-40B4-BE49-F238E27FC236}">
                    <a16:creationId xmlns:a16="http://schemas.microsoft.com/office/drawing/2014/main" id="{A3982158-8EBE-414A-9069-E36F6BACE417}"/>
                  </a:ext>
                </a:extLst>
              </p:cNvPr>
              <p:cNvSpPr>
                <a:spLocks/>
              </p:cNvSpPr>
              <p:nvPr>
                <p:custDataLst>
                  <p:tags r:id="rId58"/>
                </p:custDataLst>
              </p:nvPr>
            </p:nvSpPr>
            <p:spPr bwMode="auto">
              <a:xfrm>
                <a:off x="7458220" y="3410960"/>
                <a:ext cx="101023" cy="105259"/>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FD820A"/>
              </a:solidFill>
              <a:ln w="9525" cmpd="sng">
                <a:solidFill>
                  <a:srgbClr val="1A113D"/>
                </a:solidFill>
                <a:prstDash val="solid"/>
                <a:round/>
                <a:headEnd/>
                <a:tailEnd/>
              </a:ln>
            </p:spPr>
            <p:txBody>
              <a:bodyPr/>
              <a:lstStyle/>
              <a:p>
                <a:endParaRPr lang="en-US"/>
              </a:p>
            </p:txBody>
          </p:sp>
          <p:sp>
            <p:nvSpPr>
              <p:cNvPr id="68" name="Freeform 281">
                <a:extLst>
                  <a:ext uri="{FF2B5EF4-FFF2-40B4-BE49-F238E27FC236}">
                    <a16:creationId xmlns:a16="http://schemas.microsoft.com/office/drawing/2014/main" id="{696D84B9-90DE-4884-AD25-CD551A914403}"/>
                  </a:ext>
                </a:extLst>
              </p:cNvPr>
              <p:cNvSpPr>
                <a:spLocks/>
              </p:cNvSpPr>
              <p:nvPr>
                <p:custDataLst>
                  <p:tags r:id="rId59"/>
                </p:custDataLst>
              </p:nvPr>
            </p:nvSpPr>
            <p:spPr bwMode="auto">
              <a:xfrm>
                <a:off x="5820739" y="3110776"/>
                <a:ext cx="60312" cy="97463"/>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FD820A"/>
              </a:solidFill>
              <a:ln w="9525" cmpd="sng">
                <a:solidFill>
                  <a:srgbClr val="1A113D"/>
                </a:solidFill>
                <a:prstDash val="solid"/>
                <a:round/>
                <a:headEnd/>
                <a:tailEnd/>
              </a:ln>
            </p:spPr>
            <p:txBody>
              <a:bodyPr/>
              <a:lstStyle/>
              <a:p>
                <a:endParaRPr lang="en-US"/>
              </a:p>
            </p:txBody>
          </p:sp>
          <p:grpSp>
            <p:nvGrpSpPr>
              <p:cNvPr id="69" name="Group 282">
                <a:extLst>
                  <a:ext uri="{FF2B5EF4-FFF2-40B4-BE49-F238E27FC236}">
                    <a16:creationId xmlns:a16="http://schemas.microsoft.com/office/drawing/2014/main" id="{D74B980F-315F-412B-AF9D-FC421223CB16}"/>
                  </a:ext>
                </a:extLst>
              </p:cNvPr>
              <p:cNvGrpSpPr>
                <a:grpSpLocks/>
              </p:cNvGrpSpPr>
              <p:nvPr>
                <p:custDataLst>
                  <p:tags r:id="rId60"/>
                </p:custDataLst>
              </p:nvPr>
            </p:nvGrpSpPr>
            <p:grpSpPr bwMode="auto">
              <a:xfrm>
                <a:off x="6713362" y="2874268"/>
                <a:ext cx="221648" cy="359961"/>
                <a:chOff x="5062" y="2295"/>
                <a:chExt cx="177" cy="279"/>
              </a:xfrm>
              <a:solidFill>
                <a:srgbClr val="FD820A"/>
              </a:solidFill>
            </p:grpSpPr>
            <p:sp>
              <p:nvSpPr>
                <p:cNvPr id="512" name="Freeform 283">
                  <a:extLst>
                    <a:ext uri="{FF2B5EF4-FFF2-40B4-BE49-F238E27FC236}">
                      <a16:creationId xmlns:a16="http://schemas.microsoft.com/office/drawing/2014/main" id="{0FDDE98E-C9C1-494F-BD2F-C005B4614B7E}"/>
                    </a:ext>
                  </a:extLst>
                </p:cNvPr>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rgbClr val="1A113D"/>
                  </a:solidFill>
                  <a:prstDash val="solid"/>
                  <a:round/>
                  <a:headEnd/>
                  <a:tailEnd/>
                </a:ln>
              </p:spPr>
              <p:txBody>
                <a:bodyPr/>
                <a:lstStyle/>
                <a:p>
                  <a:endParaRPr lang="en-US"/>
                </a:p>
              </p:txBody>
            </p:sp>
            <p:sp>
              <p:nvSpPr>
                <p:cNvPr id="513" name="Freeform 284">
                  <a:extLst>
                    <a:ext uri="{FF2B5EF4-FFF2-40B4-BE49-F238E27FC236}">
                      <a16:creationId xmlns:a16="http://schemas.microsoft.com/office/drawing/2014/main" id="{CED05247-8F14-487C-A4FA-E9CCF903C71D}"/>
                    </a:ext>
                  </a:extLst>
                </p:cNvPr>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rgbClr val="1A113D"/>
                  </a:solidFill>
                  <a:prstDash val="solid"/>
                  <a:round/>
                  <a:headEnd/>
                  <a:tailEnd/>
                </a:ln>
              </p:spPr>
              <p:txBody>
                <a:bodyPr/>
                <a:lstStyle/>
                <a:p>
                  <a:endParaRPr lang="en-US"/>
                </a:p>
              </p:txBody>
            </p:sp>
            <p:sp>
              <p:nvSpPr>
                <p:cNvPr id="514" name="Freeform 285">
                  <a:extLst>
                    <a:ext uri="{FF2B5EF4-FFF2-40B4-BE49-F238E27FC236}">
                      <a16:creationId xmlns:a16="http://schemas.microsoft.com/office/drawing/2014/main" id="{0A0BC676-59A4-4630-A24B-7E4AB0F5EE6F}"/>
                    </a:ext>
                  </a:extLst>
                </p:cNvPr>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rgbClr val="1A113D"/>
                  </a:solidFill>
                  <a:prstDash val="solid"/>
                  <a:round/>
                  <a:headEnd/>
                  <a:tailEnd/>
                </a:ln>
              </p:spPr>
              <p:txBody>
                <a:bodyPr/>
                <a:lstStyle/>
                <a:p>
                  <a:endParaRPr lang="en-US"/>
                </a:p>
              </p:txBody>
            </p:sp>
            <p:sp>
              <p:nvSpPr>
                <p:cNvPr id="515" name="Freeform 286">
                  <a:extLst>
                    <a:ext uri="{FF2B5EF4-FFF2-40B4-BE49-F238E27FC236}">
                      <a16:creationId xmlns:a16="http://schemas.microsoft.com/office/drawing/2014/main" id="{3221F938-AB23-425F-8941-4469D4F244FF}"/>
                    </a:ext>
                  </a:extLst>
                </p:cNvPr>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rgbClr val="1A113D"/>
                  </a:solidFill>
                  <a:prstDash val="solid"/>
                  <a:round/>
                  <a:headEnd/>
                  <a:tailEnd/>
                </a:ln>
              </p:spPr>
              <p:txBody>
                <a:bodyPr/>
                <a:lstStyle/>
                <a:p>
                  <a:endParaRPr lang="en-US"/>
                </a:p>
              </p:txBody>
            </p:sp>
            <p:sp>
              <p:nvSpPr>
                <p:cNvPr id="516" name="Freeform 287">
                  <a:extLst>
                    <a:ext uri="{FF2B5EF4-FFF2-40B4-BE49-F238E27FC236}">
                      <a16:creationId xmlns:a16="http://schemas.microsoft.com/office/drawing/2014/main" id="{D0E2440D-E683-4902-A74A-4B9C6395C405}"/>
                    </a:ext>
                  </a:extLst>
                </p:cNvPr>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rgbClr val="1A113D"/>
                  </a:solidFill>
                  <a:prstDash val="solid"/>
                  <a:round/>
                  <a:headEnd/>
                  <a:tailEnd/>
                </a:ln>
              </p:spPr>
              <p:txBody>
                <a:bodyPr/>
                <a:lstStyle/>
                <a:p>
                  <a:endParaRPr lang="en-US"/>
                </a:p>
              </p:txBody>
            </p:sp>
            <p:sp>
              <p:nvSpPr>
                <p:cNvPr id="517" name="Freeform 288">
                  <a:extLst>
                    <a:ext uri="{FF2B5EF4-FFF2-40B4-BE49-F238E27FC236}">
                      <a16:creationId xmlns:a16="http://schemas.microsoft.com/office/drawing/2014/main" id="{E50F513D-0F0A-4143-92F2-C1E5E2C3DD83}"/>
                    </a:ext>
                  </a:extLst>
                </p:cNvPr>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rgbClr val="1A113D"/>
                  </a:solidFill>
                  <a:prstDash val="solid"/>
                  <a:round/>
                  <a:headEnd/>
                  <a:tailEnd/>
                </a:ln>
              </p:spPr>
              <p:txBody>
                <a:bodyPr/>
                <a:lstStyle/>
                <a:p>
                  <a:endParaRPr lang="en-US"/>
                </a:p>
              </p:txBody>
            </p:sp>
            <p:sp>
              <p:nvSpPr>
                <p:cNvPr id="518" name="Freeform 289">
                  <a:extLst>
                    <a:ext uri="{FF2B5EF4-FFF2-40B4-BE49-F238E27FC236}">
                      <a16:creationId xmlns:a16="http://schemas.microsoft.com/office/drawing/2014/main" id="{A12D60D0-07D5-46D8-9CE4-7C1A3CE83B5C}"/>
                    </a:ext>
                  </a:extLst>
                </p:cNvPr>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grpFill/>
                <a:ln w="9525" cmpd="sng">
                  <a:solidFill>
                    <a:srgbClr val="1A113D"/>
                  </a:solidFill>
                  <a:prstDash val="solid"/>
                  <a:round/>
                  <a:headEnd/>
                  <a:tailEnd/>
                </a:ln>
              </p:spPr>
              <p:txBody>
                <a:bodyPr/>
                <a:lstStyle/>
                <a:p>
                  <a:endParaRPr lang="en-US"/>
                </a:p>
              </p:txBody>
            </p:sp>
            <p:sp>
              <p:nvSpPr>
                <p:cNvPr id="519" name="Freeform 290">
                  <a:extLst>
                    <a:ext uri="{FF2B5EF4-FFF2-40B4-BE49-F238E27FC236}">
                      <a16:creationId xmlns:a16="http://schemas.microsoft.com/office/drawing/2014/main" id="{2CD6F43F-154F-4001-B361-A5B07632BD9A}"/>
                    </a:ext>
                  </a:extLst>
                </p:cNvPr>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rgbClr val="1A113D"/>
                  </a:solidFill>
                  <a:prstDash val="solid"/>
                  <a:round/>
                  <a:headEnd/>
                  <a:tailEnd/>
                </a:ln>
              </p:spPr>
              <p:txBody>
                <a:bodyPr/>
                <a:lstStyle/>
                <a:p>
                  <a:endParaRPr lang="en-US"/>
                </a:p>
              </p:txBody>
            </p:sp>
            <p:sp>
              <p:nvSpPr>
                <p:cNvPr id="520" name="Freeform 291">
                  <a:extLst>
                    <a:ext uri="{FF2B5EF4-FFF2-40B4-BE49-F238E27FC236}">
                      <a16:creationId xmlns:a16="http://schemas.microsoft.com/office/drawing/2014/main" id="{703D8C68-7280-4C24-812B-395EE22C422C}"/>
                    </a:ext>
                  </a:extLst>
                </p:cNvPr>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rgbClr val="1A113D"/>
                  </a:solidFill>
                  <a:prstDash val="solid"/>
                  <a:round/>
                  <a:headEnd/>
                  <a:tailEnd/>
                </a:ln>
              </p:spPr>
              <p:txBody>
                <a:bodyPr/>
                <a:lstStyle/>
                <a:p>
                  <a:endParaRPr lang="en-US"/>
                </a:p>
              </p:txBody>
            </p:sp>
            <p:sp>
              <p:nvSpPr>
                <p:cNvPr id="521" name="Freeform 292">
                  <a:extLst>
                    <a:ext uri="{FF2B5EF4-FFF2-40B4-BE49-F238E27FC236}">
                      <a16:creationId xmlns:a16="http://schemas.microsoft.com/office/drawing/2014/main" id="{943684C3-39A1-4E38-A1BA-AA5E65B29656}"/>
                    </a:ext>
                  </a:extLst>
                </p:cNvPr>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rgbClr val="1A113D"/>
                  </a:solidFill>
                  <a:prstDash val="solid"/>
                  <a:round/>
                  <a:headEnd/>
                  <a:tailEnd/>
                </a:ln>
              </p:spPr>
              <p:txBody>
                <a:bodyPr/>
                <a:lstStyle/>
                <a:p>
                  <a:endParaRPr lang="en-US"/>
                </a:p>
              </p:txBody>
            </p:sp>
            <p:sp>
              <p:nvSpPr>
                <p:cNvPr id="522" name="Freeform 293">
                  <a:extLst>
                    <a:ext uri="{FF2B5EF4-FFF2-40B4-BE49-F238E27FC236}">
                      <a16:creationId xmlns:a16="http://schemas.microsoft.com/office/drawing/2014/main" id="{DBF5B77F-0915-450B-8DD3-84C2AAB49A4B}"/>
                    </a:ext>
                  </a:extLst>
                </p:cNvPr>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rgbClr val="1A113D"/>
                  </a:solidFill>
                  <a:prstDash val="solid"/>
                  <a:round/>
                  <a:headEnd/>
                  <a:tailEnd/>
                </a:ln>
              </p:spPr>
              <p:txBody>
                <a:bodyPr/>
                <a:lstStyle/>
                <a:p>
                  <a:endParaRPr lang="en-US"/>
                </a:p>
              </p:txBody>
            </p:sp>
            <p:sp>
              <p:nvSpPr>
                <p:cNvPr id="523" name="Freeform 294">
                  <a:extLst>
                    <a:ext uri="{FF2B5EF4-FFF2-40B4-BE49-F238E27FC236}">
                      <a16:creationId xmlns:a16="http://schemas.microsoft.com/office/drawing/2014/main" id="{0D763ED8-9E39-4631-A0F9-E58770932B05}"/>
                    </a:ext>
                  </a:extLst>
                </p:cNvPr>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rgbClr val="1A113D"/>
                  </a:solidFill>
                  <a:prstDash val="solid"/>
                  <a:round/>
                  <a:headEnd/>
                  <a:tailEnd/>
                </a:ln>
              </p:spPr>
              <p:txBody>
                <a:bodyPr/>
                <a:lstStyle/>
                <a:p>
                  <a:endParaRPr lang="en-US"/>
                </a:p>
              </p:txBody>
            </p:sp>
            <p:sp>
              <p:nvSpPr>
                <p:cNvPr id="524" name="Freeform 295">
                  <a:extLst>
                    <a:ext uri="{FF2B5EF4-FFF2-40B4-BE49-F238E27FC236}">
                      <a16:creationId xmlns:a16="http://schemas.microsoft.com/office/drawing/2014/main" id="{BB914AE6-61CB-4486-A89A-F34CAFE2E493}"/>
                    </a:ext>
                  </a:extLst>
                </p:cNvPr>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rgbClr val="1A113D"/>
                  </a:solidFill>
                  <a:prstDash val="solid"/>
                  <a:round/>
                  <a:headEnd/>
                  <a:tailEnd/>
                </a:ln>
              </p:spPr>
              <p:txBody>
                <a:bodyPr/>
                <a:lstStyle/>
                <a:p>
                  <a:endParaRPr lang="en-US"/>
                </a:p>
              </p:txBody>
            </p:sp>
            <p:sp>
              <p:nvSpPr>
                <p:cNvPr id="525" name="Freeform 296">
                  <a:extLst>
                    <a:ext uri="{FF2B5EF4-FFF2-40B4-BE49-F238E27FC236}">
                      <a16:creationId xmlns:a16="http://schemas.microsoft.com/office/drawing/2014/main" id="{49E48B68-AF45-40AD-9983-A115D2B79E85}"/>
                    </a:ext>
                  </a:extLst>
                </p:cNvPr>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rgbClr val="1A113D"/>
                  </a:solidFill>
                  <a:prstDash val="solid"/>
                  <a:round/>
                  <a:headEnd/>
                  <a:tailEnd/>
                </a:ln>
              </p:spPr>
              <p:txBody>
                <a:bodyPr/>
                <a:lstStyle/>
                <a:p>
                  <a:endParaRPr lang="en-US"/>
                </a:p>
              </p:txBody>
            </p:sp>
            <p:sp>
              <p:nvSpPr>
                <p:cNvPr id="526" name="Freeform 297">
                  <a:extLst>
                    <a:ext uri="{FF2B5EF4-FFF2-40B4-BE49-F238E27FC236}">
                      <a16:creationId xmlns:a16="http://schemas.microsoft.com/office/drawing/2014/main" id="{5070AA8A-B173-4482-996F-6DCC7852DE1F}"/>
                    </a:ext>
                  </a:extLst>
                </p:cNvPr>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grpFill/>
                <a:ln w="9525" cmpd="sng">
                  <a:solidFill>
                    <a:srgbClr val="1A113D"/>
                  </a:solidFill>
                  <a:prstDash val="solid"/>
                  <a:round/>
                  <a:headEnd/>
                  <a:tailEnd/>
                </a:ln>
              </p:spPr>
              <p:txBody>
                <a:bodyPr/>
                <a:lstStyle/>
                <a:p>
                  <a:endParaRPr lang="en-US"/>
                </a:p>
              </p:txBody>
            </p:sp>
            <p:sp>
              <p:nvSpPr>
                <p:cNvPr id="527" name="Line 298">
                  <a:extLst>
                    <a:ext uri="{FF2B5EF4-FFF2-40B4-BE49-F238E27FC236}">
                      <a16:creationId xmlns:a16="http://schemas.microsoft.com/office/drawing/2014/main" id="{C0F442A1-3976-4696-9486-4729C4143FF6}"/>
                    </a:ext>
                  </a:extLst>
                </p:cNvPr>
                <p:cNvSpPr>
                  <a:spLocks noChangeShapeType="1"/>
                </p:cNvSpPr>
                <p:nvPr/>
              </p:nvSpPr>
              <p:spPr bwMode="auto">
                <a:xfrm>
                  <a:off x="5180" y="2449"/>
                  <a:ext cx="1" cy="10"/>
                </a:xfrm>
                <a:prstGeom prst="line">
                  <a:avLst/>
                </a:prstGeom>
                <a:grpFill/>
                <a:ln w="9525">
                  <a:solidFill>
                    <a:srgbClr val="1A113D"/>
                  </a:solidFill>
                  <a:round/>
                  <a:headEnd/>
                  <a:tailEnd/>
                </a:ln>
                <a:extLst/>
              </p:spPr>
              <p:txBody>
                <a:bodyPr/>
                <a:lstStyle/>
                <a:p>
                  <a:endParaRPr lang="en-US"/>
                </a:p>
              </p:txBody>
            </p:sp>
            <p:sp>
              <p:nvSpPr>
                <p:cNvPr id="528" name="Freeform 299">
                  <a:extLst>
                    <a:ext uri="{FF2B5EF4-FFF2-40B4-BE49-F238E27FC236}">
                      <a16:creationId xmlns:a16="http://schemas.microsoft.com/office/drawing/2014/main" id="{E401E270-3E3E-402D-8E5E-F7D1FBC0FEFB}"/>
                    </a:ext>
                  </a:extLst>
                </p:cNvPr>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grpFill/>
                <a:ln w="9525" cmpd="sng">
                  <a:solidFill>
                    <a:srgbClr val="1A113D"/>
                  </a:solidFill>
                  <a:prstDash val="solid"/>
                  <a:round/>
                  <a:headEnd/>
                  <a:tailEnd/>
                </a:ln>
              </p:spPr>
              <p:txBody>
                <a:bodyPr/>
                <a:lstStyle/>
                <a:p>
                  <a:endParaRPr lang="en-US"/>
                </a:p>
              </p:txBody>
            </p:sp>
            <p:sp>
              <p:nvSpPr>
                <p:cNvPr id="529" name="Line 300">
                  <a:extLst>
                    <a:ext uri="{FF2B5EF4-FFF2-40B4-BE49-F238E27FC236}">
                      <a16:creationId xmlns:a16="http://schemas.microsoft.com/office/drawing/2014/main" id="{4E07B09E-C01A-4A61-80B7-30D4B5DB08AB}"/>
                    </a:ext>
                  </a:extLst>
                </p:cNvPr>
                <p:cNvSpPr>
                  <a:spLocks noChangeShapeType="1"/>
                </p:cNvSpPr>
                <p:nvPr/>
              </p:nvSpPr>
              <p:spPr bwMode="auto">
                <a:xfrm flipH="1" flipV="1">
                  <a:off x="5178" y="2447"/>
                  <a:ext cx="6" cy="6"/>
                </a:xfrm>
                <a:prstGeom prst="line">
                  <a:avLst/>
                </a:prstGeom>
                <a:grpFill/>
                <a:ln w="9525">
                  <a:solidFill>
                    <a:srgbClr val="1A113D"/>
                  </a:solidFill>
                  <a:round/>
                  <a:headEnd/>
                  <a:tailEnd/>
                </a:ln>
                <a:extLst/>
              </p:spPr>
              <p:txBody>
                <a:bodyPr/>
                <a:lstStyle/>
                <a:p>
                  <a:endParaRPr lang="en-US"/>
                </a:p>
              </p:txBody>
            </p:sp>
            <p:sp>
              <p:nvSpPr>
                <p:cNvPr id="530" name="Freeform 301">
                  <a:extLst>
                    <a:ext uri="{FF2B5EF4-FFF2-40B4-BE49-F238E27FC236}">
                      <a16:creationId xmlns:a16="http://schemas.microsoft.com/office/drawing/2014/main" id="{20624E17-4B39-4BA2-923F-2704CB569900}"/>
                    </a:ext>
                  </a:extLst>
                </p:cNvPr>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grpFill/>
                <a:ln w="9525" cmpd="sng">
                  <a:solidFill>
                    <a:srgbClr val="1A113D"/>
                  </a:solidFill>
                  <a:prstDash val="solid"/>
                  <a:round/>
                  <a:headEnd/>
                  <a:tailEnd/>
                </a:ln>
              </p:spPr>
              <p:txBody>
                <a:bodyPr/>
                <a:lstStyle/>
                <a:p>
                  <a:endParaRPr lang="en-US"/>
                </a:p>
              </p:txBody>
            </p:sp>
            <p:sp>
              <p:nvSpPr>
                <p:cNvPr id="531" name="Freeform 302">
                  <a:extLst>
                    <a:ext uri="{FF2B5EF4-FFF2-40B4-BE49-F238E27FC236}">
                      <a16:creationId xmlns:a16="http://schemas.microsoft.com/office/drawing/2014/main" id="{0A6F3E0F-6CF6-4B48-AF03-F34C9456E1D5}"/>
                    </a:ext>
                  </a:extLst>
                </p:cNvPr>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grpFill/>
                <a:ln w="9525" cmpd="sng">
                  <a:solidFill>
                    <a:srgbClr val="1A113D"/>
                  </a:solidFill>
                  <a:prstDash val="solid"/>
                  <a:round/>
                  <a:headEnd/>
                  <a:tailEnd/>
                </a:ln>
              </p:spPr>
              <p:txBody>
                <a:bodyPr/>
                <a:lstStyle/>
                <a:p>
                  <a:endParaRPr lang="en-US"/>
                </a:p>
              </p:txBody>
            </p:sp>
            <p:sp>
              <p:nvSpPr>
                <p:cNvPr id="532" name="Freeform 303">
                  <a:extLst>
                    <a:ext uri="{FF2B5EF4-FFF2-40B4-BE49-F238E27FC236}">
                      <a16:creationId xmlns:a16="http://schemas.microsoft.com/office/drawing/2014/main" id="{546A5442-3D65-4F67-9CC1-77A5820A5752}"/>
                    </a:ext>
                  </a:extLst>
                </p:cNvPr>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rgbClr val="1A113D"/>
                  </a:solidFill>
                  <a:prstDash val="solid"/>
                  <a:round/>
                  <a:headEnd/>
                  <a:tailEnd/>
                </a:ln>
              </p:spPr>
              <p:txBody>
                <a:bodyPr/>
                <a:lstStyle/>
                <a:p>
                  <a:endParaRPr lang="en-US"/>
                </a:p>
              </p:txBody>
            </p:sp>
            <p:sp>
              <p:nvSpPr>
                <p:cNvPr id="533" name="Freeform 304">
                  <a:extLst>
                    <a:ext uri="{FF2B5EF4-FFF2-40B4-BE49-F238E27FC236}">
                      <a16:creationId xmlns:a16="http://schemas.microsoft.com/office/drawing/2014/main" id="{95627439-1415-4E23-8B42-93FE3B58C751}"/>
                    </a:ext>
                  </a:extLst>
                </p:cNvPr>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rgbClr val="1A113D"/>
                  </a:solidFill>
                  <a:prstDash val="solid"/>
                  <a:round/>
                  <a:headEnd/>
                  <a:tailEnd/>
                </a:ln>
              </p:spPr>
              <p:txBody>
                <a:bodyPr/>
                <a:lstStyle/>
                <a:p>
                  <a:endParaRPr lang="en-US"/>
                </a:p>
              </p:txBody>
            </p:sp>
            <p:sp>
              <p:nvSpPr>
                <p:cNvPr id="534" name="Freeform 305">
                  <a:extLst>
                    <a:ext uri="{FF2B5EF4-FFF2-40B4-BE49-F238E27FC236}">
                      <a16:creationId xmlns:a16="http://schemas.microsoft.com/office/drawing/2014/main" id="{F7F85DE4-5272-46A5-A778-F92971C241A8}"/>
                    </a:ext>
                  </a:extLst>
                </p:cNvPr>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rgbClr val="1A113D"/>
                  </a:solidFill>
                  <a:prstDash val="solid"/>
                  <a:round/>
                  <a:headEnd/>
                  <a:tailEnd/>
                </a:ln>
              </p:spPr>
              <p:txBody>
                <a:bodyPr/>
                <a:lstStyle/>
                <a:p>
                  <a:endParaRPr lang="en-US"/>
                </a:p>
              </p:txBody>
            </p:sp>
            <p:sp>
              <p:nvSpPr>
                <p:cNvPr id="535" name="Line 306">
                  <a:extLst>
                    <a:ext uri="{FF2B5EF4-FFF2-40B4-BE49-F238E27FC236}">
                      <a16:creationId xmlns:a16="http://schemas.microsoft.com/office/drawing/2014/main" id="{9FF5C0A7-33F0-4E5C-B2B6-5C17B9E4270B}"/>
                    </a:ext>
                  </a:extLst>
                </p:cNvPr>
                <p:cNvSpPr>
                  <a:spLocks noChangeShapeType="1"/>
                </p:cNvSpPr>
                <p:nvPr/>
              </p:nvSpPr>
              <p:spPr bwMode="auto">
                <a:xfrm flipV="1">
                  <a:off x="5191" y="2516"/>
                  <a:ext cx="6" cy="2"/>
                </a:xfrm>
                <a:prstGeom prst="line">
                  <a:avLst/>
                </a:prstGeom>
                <a:grpFill/>
                <a:ln w="9525">
                  <a:solidFill>
                    <a:srgbClr val="1A113D"/>
                  </a:solidFill>
                  <a:round/>
                  <a:headEnd/>
                  <a:tailEnd/>
                </a:ln>
                <a:extLst/>
              </p:spPr>
              <p:txBody>
                <a:bodyPr/>
                <a:lstStyle/>
                <a:p>
                  <a:endParaRPr lang="en-US"/>
                </a:p>
              </p:txBody>
            </p:sp>
          </p:grpSp>
          <p:sp>
            <p:nvSpPr>
              <p:cNvPr id="70" name="Freeform 307">
                <a:extLst>
                  <a:ext uri="{FF2B5EF4-FFF2-40B4-BE49-F238E27FC236}">
                    <a16:creationId xmlns:a16="http://schemas.microsoft.com/office/drawing/2014/main" id="{71F48F14-D742-4721-AA41-74F20F299CEC}"/>
                  </a:ext>
                </a:extLst>
              </p:cNvPr>
              <p:cNvSpPr>
                <a:spLocks/>
              </p:cNvSpPr>
              <p:nvPr>
                <p:custDataLst>
                  <p:tags r:id="rId61"/>
                </p:custDataLst>
              </p:nvPr>
            </p:nvSpPr>
            <p:spPr bwMode="auto">
              <a:xfrm>
                <a:off x="7040557" y="3544808"/>
                <a:ext cx="13571" cy="45483"/>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71" name="Freeform 308">
                <a:extLst>
                  <a:ext uri="{FF2B5EF4-FFF2-40B4-BE49-F238E27FC236}">
                    <a16:creationId xmlns:a16="http://schemas.microsoft.com/office/drawing/2014/main" id="{5F94B2EF-828E-4CFA-B89D-83AC26ED19AB}"/>
                  </a:ext>
                </a:extLst>
              </p:cNvPr>
              <p:cNvSpPr>
                <a:spLocks/>
              </p:cNvSpPr>
              <p:nvPr>
                <p:custDataLst>
                  <p:tags r:id="rId62"/>
                </p:custDataLst>
              </p:nvPr>
            </p:nvSpPr>
            <p:spPr bwMode="auto">
              <a:xfrm>
                <a:off x="7112931" y="3495427"/>
                <a:ext cx="21109" cy="48082"/>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72" name="Freeform 309">
                <a:extLst>
                  <a:ext uri="{FF2B5EF4-FFF2-40B4-BE49-F238E27FC236}">
                    <a16:creationId xmlns:a16="http://schemas.microsoft.com/office/drawing/2014/main" id="{434E3594-2965-406C-839C-C1AA4E390596}"/>
                  </a:ext>
                </a:extLst>
              </p:cNvPr>
              <p:cNvSpPr>
                <a:spLocks/>
              </p:cNvSpPr>
              <p:nvPr>
                <p:custDataLst>
                  <p:tags r:id="rId63"/>
                </p:custDataLst>
              </p:nvPr>
            </p:nvSpPr>
            <p:spPr bwMode="auto">
              <a:xfrm>
                <a:off x="7158166" y="3396665"/>
                <a:ext cx="22618" cy="46782"/>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73" name="Freeform 310">
                <a:extLst>
                  <a:ext uri="{FF2B5EF4-FFF2-40B4-BE49-F238E27FC236}">
                    <a16:creationId xmlns:a16="http://schemas.microsoft.com/office/drawing/2014/main" id="{9AB64C7E-F212-4FD4-B399-46AE0FC8C068}"/>
                  </a:ext>
                </a:extLst>
              </p:cNvPr>
              <p:cNvSpPr>
                <a:spLocks/>
              </p:cNvSpPr>
              <p:nvPr>
                <p:custDataLst>
                  <p:tags r:id="rId64"/>
                </p:custDataLst>
              </p:nvPr>
            </p:nvSpPr>
            <p:spPr bwMode="auto">
              <a:xfrm>
                <a:off x="7143088" y="3371975"/>
                <a:ext cx="24125" cy="46782"/>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74" name="Freeform 311">
                <a:extLst>
                  <a:ext uri="{FF2B5EF4-FFF2-40B4-BE49-F238E27FC236}">
                    <a16:creationId xmlns:a16="http://schemas.microsoft.com/office/drawing/2014/main" id="{DF496DC5-26FB-4E6B-BD9A-275087771783}"/>
                  </a:ext>
                </a:extLst>
              </p:cNvPr>
              <p:cNvSpPr>
                <a:spLocks/>
              </p:cNvSpPr>
              <p:nvPr>
                <p:custDataLst>
                  <p:tags r:id="rId65"/>
                </p:custDataLst>
              </p:nvPr>
            </p:nvSpPr>
            <p:spPr bwMode="auto">
              <a:xfrm>
                <a:off x="6977228" y="3287508"/>
                <a:ext cx="7540" cy="46782"/>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75" name="Freeform 312">
                <a:extLst>
                  <a:ext uri="{FF2B5EF4-FFF2-40B4-BE49-F238E27FC236}">
                    <a16:creationId xmlns:a16="http://schemas.microsoft.com/office/drawing/2014/main" id="{AE7C1979-FE31-413B-93A6-3A6A1EDC60D8}"/>
                  </a:ext>
                </a:extLst>
              </p:cNvPr>
              <p:cNvSpPr>
                <a:spLocks/>
              </p:cNvSpPr>
              <p:nvPr>
                <p:custDataLst>
                  <p:tags r:id="rId66"/>
                </p:custDataLst>
              </p:nvPr>
            </p:nvSpPr>
            <p:spPr bwMode="auto">
              <a:xfrm>
                <a:off x="6907869" y="3397965"/>
                <a:ext cx="28649" cy="48081"/>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76" name="Freeform 313">
                <a:extLst>
                  <a:ext uri="{FF2B5EF4-FFF2-40B4-BE49-F238E27FC236}">
                    <a16:creationId xmlns:a16="http://schemas.microsoft.com/office/drawing/2014/main" id="{FF606A2C-C48B-4863-BAA3-1707107B9D17}"/>
                  </a:ext>
                </a:extLst>
              </p:cNvPr>
              <p:cNvSpPr>
                <a:spLocks/>
              </p:cNvSpPr>
              <p:nvPr>
                <p:custDataLst>
                  <p:tags r:id="rId67"/>
                </p:custDataLst>
              </p:nvPr>
            </p:nvSpPr>
            <p:spPr bwMode="auto">
              <a:xfrm>
                <a:off x="6915409" y="3550006"/>
                <a:ext cx="18094" cy="45483"/>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77" name="Freeform 314">
                <a:extLst>
                  <a:ext uri="{FF2B5EF4-FFF2-40B4-BE49-F238E27FC236}">
                    <a16:creationId xmlns:a16="http://schemas.microsoft.com/office/drawing/2014/main" id="{044F2123-662C-42A6-90DC-62819E0E3A34}"/>
                  </a:ext>
                </a:extLst>
              </p:cNvPr>
              <p:cNvSpPr>
                <a:spLocks/>
              </p:cNvSpPr>
              <p:nvPr>
                <p:custDataLst>
                  <p:tags r:id="rId68"/>
                </p:custDataLst>
              </p:nvPr>
            </p:nvSpPr>
            <p:spPr bwMode="auto">
              <a:xfrm>
                <a:off x="7022463" y="3401863"/>
                <a:ext cx="10555" cy="46782"/>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78" name="Freeform 315">
                <a:extLst>
                  <a:ext uri="{FF2B5EF4-FFF2-40B4-BE49-F238E27FC236}">
                    <a16:creationId xmlns:a16="http://schemas.microsoft.com/office/drawing/2014/main" id="{6D6DC393-1181-44D1-AC8A-570D56335306}"/>
                  </a:ext>
                </a:extLst>
              </p:cNvPr>
              <p:cNvSpPr>
                <a:spLocks/>
              </p:cNvSpPr>
              <p:nvPr>
                <p:custDataLst>
                  <p:tags r:id="rId69"/>
                </p:custDataLst>
              </p:nvPr>
            </p:nvSpPr>
            <p:spPr bwMode="auto">
              <a:xfrm>
                <a:off x="6889776" y="3397965"/>
                <a:ext cx="18094" cy="48081"/>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79" name="Freeform 316">
                <a:extLst>
                  <a:ext uri="{FF2B5EF4-FFF2-40B4-BE49-F238E27FC236}">
                    <a16:creationId xmlns:a16="http://schemas.microsoft.com/office/drawing/2014/main" id="{14D57A2A-2FA4-4CD0-9355-756F492F4BAE}"/>
                  </a:ext>
                </a:extLst>
              </p:cNvPr>
              <p:cNvSpPr>
                <a:spLocks/>
              </p:cNvSpPr>
              <p:nvPr>
                <p:custDataLst>
                  <p:tags r:id="rId70"/>
                </p:custDataLst>
              </p:nvPr>
            </p:nvSpPr>
            <p:spPr bwMode="auto">
              <a:xfrm>
                <a:off x="6931994" y="3436950"/>
                <a:ext cx="28649" cy="46782"/>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80" name="Freeform 317">
                <a:extLst>
                  <a:ext uri="{FF2B5EF4-FFF2-40B4-BE49-F238E27FC236}">
                    <a16:creationId xmlns:a16="http://schemas.microsoft.com/office/drawing/2014/main" id="{9993EE15-AD15-4488-84BA-4EA1D650054C}"/>
                  </a:ext>
                </a:extLst>
              </p:cNvPr>
              <p:cNvSpPr>
                <a:spLocks/>
              </p:cNvSpPr>
              <p:nvPr>
                <p:custDataLst>
                  <p:tags r:id="rId71"/>
                </p:custDataLst>
              </p:nvPr>
            </p:nvSpPr>
            <p:spPr bwMode="auto">
              <a:xfrm>
                <a:off x="6743518" y="3603285"/>
                <a:ext cx="43726" cy="48081"/>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81" name="Freeform 318">
                <a:extLst>
                  <a:ext uri="{FF2B5EF4-FFF2-40B4-BE49-F238E27FC236}">
                    <a16:creationId xmlns:a16="http://schemas.microsoft.com/office/drawing/2014/main" id="{698F1E4E-8E59-47CC-B234-922B350ED8F0}"/>
                  </a:ext>
                </a:extLst>
              </p:cNvPr>
              <p:cNvSpPr>
                <a:spLocks/>
              </p:cNvSpPr>
              <p:nvPr>
                <p:custDataLst>
                  <p:tags r:id="rId72"/>
                </p:custDataLst>
              </p:nvPr>
            </p:nvSpPr>
            <p:spPr bwMode="auto">
              <a:xfrm>
                <a:off x="6837003" y="3634473"/>
                <a:ext cx="13570" cy="48081"/>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82" name="Freeform 319">
                <a:extLst>
                  <a:ext uri="{FF2B5EF4-FFF2-40B4-BE49-F238E27FC236}">
                    <a16:creationId xmlns:a16="http://schemas.microsoft.com/office/drawing/2014/main" id="{74102D4B-48D2-4893-B9BF-F84F5466B1BA}"/>
                  </a:ext>
                </a:extLst>
              </p:cNvPr>
              <p:cNvSpPr>
                <a:spLocks/>
              </p:cNvSpPr>
              <p:nvPr>
                <p:custDataLst>
                  <p:tags r:id="rId73"/>
                </p:custDataLst>
              </p:nvPr>
            </p:nvSpPr>
            <p:spPr bwMode="auto">
              <a:xfrm>
                <a:off x="6678682" y="3578594"/>
                <a:ext cx="34680" cy="45483"/>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83" name="Freeform 320">
                <a:extLst>
                  <a:ext uri="{FF2B5EF4-FFF2-40B4-BE49-F238E27FC236}">
                    <a16:creationId xmlns:a16="http://schemas.microsoft.com/office/drawing/2014/main" id="{2ED2CC02-210D-468E-8417-F7EE2BD25865}"/>
                  </a:ext>
                </a:extLst>
              </p:cNvPr>
              <p:cNvSpPr>
                <a:spLocks/>
              </p:cNvSpPr>
              <p:nvPr>
                <p:custDataLst>
                  <p:tags r:id="rId74"/>
                </p:custDataLst>
              </p:nvPr>
            </p:nvSpPr>
            <p:spPr bwMode="auto">
              <a:xfrm>
                <a:off x="6720901" y="3566899"/>
                <a:ext cx="37696" cy="45482"/>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84" name="Freeform 321">
                <a:extLst>
                  <a:ext uri="{FF2B5EF4-FFF2-40B4-BE49-F238E27FC236}">
                    <a16:creationId xmlns:a16="http://schemas.microsoft.com/office/drawing/2014/main" id="{1624587C-54C7-4669-B2CF-B5FD75A1ECAA}"/>
                  </a:ext>
                </a:extLst>
              </p:cNvPr>
              <p:cNvSpPr>
                <a:spLocks/>
              </p:cNvSpPr>
              <p:nvPr>
                <p:custDataLst>
                  <p:tags r:id="rId75"/>
                </p:custDataLst>
              </p:nvPr>
            </p:nvSpPr>
            <p:spPr bwMode="auto">
              <a:xfrm>
                <a:off x="6770659" y="3574696"/>
                <a:ext cx="34679" cy="48081"/>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85" name="Freeform 322">
                <a:extLst>
                  <a:ext uri="{FF2B5EF4-FFF2-40B4-BE49-F238E27FC236}">
                    <a16:creationId xmlns:a16="http://schemas.microsoft.com/office/drawing/2014/main" id="{CAD211FE-8BF0-4D46-A30E-E84EBCC5F1BA}"/>
                  </a:ext>
                </a:extLst>
              </p:cNvPr>
              <p:cNvSpPr>
                <a:spLocks/>
              </p:cNvSpPr>
              <p:nvPr>
                <p:custDataLst>
                  <p:tags r:id="rId76"/>
                </p:custDataLst>
              </p:nvPr>
            </p:nvSpPr>
            <p:spPr bwMode="auto">
              <a:xfrm>
                <a:off x="6820416" y="3578594"/>
                <a:ext cx="24125" cy="45483"/>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86" name="Freeform 323">
                <a:extLst>
                  <a:ext uri="{FF2B5EF4-FFF2-40B4-BE49-F238E27FC236}">
                    <a16:creationId xmlns:a16="http://schemas.microsoft.com/office/drawing/2014/main" id="{36AAD7BF-EC86-4173-B8D7-CBC90D6863B2}"/>
                  </a:ext>
                </a:extLst>
              </p:cNvPr>
              <p:cNvSpPr>
                <a:spLocks/>
              </p:cNvSpPr>
              <p:nvPr>
                <p:custDataLst>
                  <p:tags r:id="rId77"/>
                </p:custDataLst>
              </p:nvPr>
            </p:nvSpPr>
            <p:spPr bwMode="auto">
              <a:xfrm>
                <a:off x="6889776" y="3572098"/>
                <a:ext cx="1508" cy="45482"/>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87" name="Freeform 325">
                <a:extLst>
                  <a:ext uri="{FF2B5EF4-FFF2-40B4-BE49-F238E27FC236}">
                    <a16:creationId xmlns:a16="http://schemas.microsoft.com/office/drawing/2014/main" id="{9C5DE19C-080A-4CE8-9C7C-F21DB228AA26}"/>
                  </a:ext>
                </a:extLst>
              </p:cNvPr>
              <p:cNvSpPr>
                <a:spLocks/>
              </p:cNvSpPr>
              <p:nvPr>
                <p:custDataLst>
                  <p:tags r:id="rId78"/>
                </p:custDataLst>
              </p:nvPr>
            </p:nvSpPr>
            <p:spPr bwMode="auto">
              <a:xfrm>
                <a:off x="6434417" y="3397965"/>
                <a:ext cx="28649" cy="48081"/>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accent4">
                  <a:lumMod val="60000"/>
                  <a:lumOff val="40000"/>
                </a:schemeClr>
              </a:solid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8" name="Freeform 326">
                <a:extLst>
                  <a:ext uri="{FF2B5EF4-FFF2-40B4-BE49-F238E27FC236}">
                    <a16:creationId xmlns:a16="http://schemas.microsoft.com/office/drawing/2014/main" id="{131BFC38-2527-4DAA-942E-8E22A0053A1B}"/>
                  </a:ext>
                </a:extLst>
              </p:cNvPr>
              <p:cNvSpPr>
                <a:spLocks/>
              </p:cNvSpPr>
              <p:nvPr>
                <p:custDataLst>
                  <p:tags r:id="rId79"/>
                </p:custDataLst>
              </p:nvPr>
            </p:nvSpPr>
            <p:spPr bwMode="auto">
              <a:xfrm>
                <a:off x="6277605" y="3384970"/>
                <a:ext cx="7540" cy="46782"/>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89" name="Line 327" descr="Horizontal dunkel">
                <a:extLst>
                  <a:ext uri="{FF2B5EF4-FFF2-40B4-BE49-F238E27FC236}">
                    <a16:creationId xmlns:a16="http://schemas.microsoft.com/office/drawing/2014/main" id="{26F4E525-3E57-4823-84EA-D3627EEFFF42}"/>
                  </a:ext>
                </a:extLst>
              </p:cNvPr>
              <p:cNvSpPr>
                <a:spLocks noChangeShapeType="1"/>
              </p:cNvSpPr>
              <p:nvPr>
                <p:custDataLst>
                  <p:tags r:id="rId80"/>
                </p:custDataLst>
              </p:nvPr>
            </p:nvSpPr>
            <p:spPr bwMode="auto">
              <a:xfrm>
                <a:off x="6301730" y="3414858"/>
                <a:ext cx="4524" cy="5198"/>
              </a:xfrm>
              <a:prstGeom prst="line">
                <a:avLst/>
              </a:prstGeom>
              <a:solidFill>
                <a:schemeClr val="accent4">
                  <a:lumMod val="60000"/>
                  <a:lumOff val="40000"/>
                </a:schemeClr>
              </a:solidFill>
              <a:ln w="9525">
                <a:solidFill>
                  <a:srgbClr val="1A113D"/>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0" name="Freeform 328">
                <a:extLst>
                  <a:ext uri="{FF2B5EF4-FFF2-40B4-BE49-F238E27FC236}">
                    <a16:creationId xmlns:a16="http://schemas.microsoft.com/office/drawing/2014/main" id="{15FD8327-BD51-46F8-A8D3-926B5F6504F7}"/>
                  </a:ext>
                </a:extLst>
              </p:cNvPr>
              <p:cNvSpPr>
                <a:spLocks/>
              </p:cNvSpPr>
              <p:nvPr>
                <p:custDataLst>
                  <p:tags r:id="rId81"/>
                </p:custDataLst>
              </p:nvPr>
            </p:nvSpPr>
            <p:spPr bwMode="auto">
              <a:xfrm>
                <a:off x="6298714" y="3414858"/>
                <a:ext cx="7540" cy="46782"/>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91" name="Freeform 329">
                <a:extLst>
                  <a:ext uri="{FF2B5EF4-FFF2-40B4-BE49-F238E27FC236}">
                    <a16:creationId xmlns:a16="http://schemas.microsoft.com/office/drawing/2014/main" id="{134E8E68-EF28-4CBE-A435-EF1B85B15CF5}"/>
                  </a:ext>
                </a:extLst>
              </p:cNvPr>
              <p:cNvSpPr>
                <a:spLocks/>
              </p:cNvSpPr>
              <p:nvPr>
                <p:custDataLst>
                  <p:tags r:id="rId82"/>
                </p:custDataLst>
              </p:nvPr>
            </p:nvSpPr>
            <p:spPr bwMode="auto">
              <a:xfrm>
                <a:off x="6205230" y="3287508"/>
                <a:ext cx="21109" cy="46782"/>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92" name="Freeform 330">
                <a:extLst>
                  <a:ext uri="{FF2B5EF4-FFF2-40B4-BE49-F238E27FC236}">
                    <a16:creationId xmlns:a16="http://schemas.microsoft.com/office/drawing/2014/main" id="{3EBD5465-6AE2-4DCD-9A7D-CE235F7DBA51}"/>
                  </a:ext>
                </a:extLst>
              </p:cNvPr>
              <p:cNvSpPr>
                <a:spLocks/>
              </p:cNvSpPr>
              <p:nvPr>
                <p:custDataLst>
                  <p:tags r:id="rId83"/>
                </p:custDataLst>
              </p:nvPr>
            </p:nvSpPr>
            <p:spPr bwMode="auto">
              <a:xfrm>
                <a:off x="6707331" y="3585093"/>
                <a:ext cx="10554" cy="46782"/>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93" name="Freeform 331">
                <a:extLst>
                  <a:ext uri="{FF2B5EF4-FFF2-40B4-BE49-F238E27FC236}">
                    <a16:creationId xmlns:a16="http://schemas.microsoft.com/office/drawing/2014/main" id="{FBA637AF-4BB7-445A-B75F-45F679921407}"/>
                  </a:ext>
                </a:extLst>
              </p:cNvPr>
              <p:cNvSpPr>
                <a:spLocks/>
              </p:cNvSpPr>
              <p:nvPr>
                <p:custDataLst>
                  <p:tags r:id="rId84"/>
                </p:custDataLst>
              </p:nvPr>
            </p:nvSpPr>
            <p:spPr bwMode="auto">
              <a:xfrm>
                <a:off x="7197369" y="3550006"/>
                <a:ext cx="27141" cy="45483"/>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94" name="Freeform 332">
                <a:extLst>
                  <a:ext uri="{FF2B5EF4-FFF2-40B4-BE49-F238E27FC236}">
                    <a16:creationId xmlns:a16="http://schemas.microsoft.com/office/drawing/2014/main" id="{12B35660-03FC-42CF-85E5-5BA4060CC703}"/>
                  </a:ext>
                </a:extLst>
              </p:cNvPr>
              <p:cNvSpPr>
                <a:spLocks/>
              </p:cNvSpPr>
              <p:nvPr>
                <p:custDataLst>
                  <p:tags r:id="rId85"/>
                </p:custDataLst>
              </p:nvPr>
            </p:nvSpPr>
            <p:spPr bwMode="auto">
              <a:xfrm>
                <a:off x="6188644" y="3208239"/>
                <a:ext cx="260851" cy="301483"/>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95" name="Freeform 333">
                <a:extLst>
                  <a:ext uri="{FF2B5EF4-FFF2-40B4-BE49-F238E27FC236}">
                    <a16:creationId xmlns:a16="http://schemas.microsoft.com/office/drawing/2014/main" id="{2BDEEC8E-7939-45C3-809C-DF1FC682A9ED}"/>
                  </a:ext>
                </a:extLst>
              </p:cNvPr>
              <p:cNvSpPr>
                <a:spLocks/>
              </p:cNvSpPr>
              <p:nvPr>
                <p:custDataLst>
                  <p:tags r:id="rId86"/>
                </p:custDataLst>
              </p:nvPr>
            </p:nvSpPr>
            <p:spPr bwMode="auto">
              <a:xfrm>
                <a:off x="6512823" y="3248523"/>
                <a:ext cx="241250" cy="210519"/>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96" name="Freeform 334">
                <a:extLst>
                  <a:ext uri="{FF2B5EF4-FFF2-40B4-BE49-F238E27FC236}">
                    <a16:creationId xmlns:a16="http://schemas.microsoft.com/office/drawing/2014/main" id="{ED2F9F98-5317-4C9B-A2C4-B2B0DB3E969E}"/>
                  </a:ext>
                </a:extLst>
              </p:cNvPr>
              <p:cNvSpPr>
                <a:spLocks/>
              </p:cNvSpPr>
              <p:nvPr>
                <p:custDataLst>
                  <p:tags r:id="rId87"/>
                </p:custDataLst>
              </p:nvPr>
            </p:nvSpPr>
            <p:spPr bwMode="auto">
              <a:xfrm>
                <a:off x="6850572" y="3581194"/>
                <a:ext cx="87453" cy="46782"/>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97" name="Freeform 335">
                <a:extLst>
                  <a:ext uri="{FF2B5EF4-FFF2-40B4-BE49-F238E27FC236}">
                    <a16:creationId xmlns:a16="http://schemas.microsoft.com/office/drawing/2014/main" id="{B8503F91-E9E3-4447-A24C-C0C16399133B}"/>
                  </a:ext>
                </a:extLst>
              </p:cNvPr>
              <p:cNvSpPr>
                <a:spLocks/>
              </p:cNvSpPr>
              <p:nvPr>
                <p:custDataLst>
                  <p:tags r:id="rId88"/>
                </p:custDataLst>
              </p:nvPr>
            </p:nvSpPr>
            <p:spPr bwMode="auto">
              <a:xfrm>
                <a:off x="6960643" y="3308300"/>
                <a:ext cx="40710" cy="72772"/>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98" name="Freeform 336">
                <a:extLst>
                  <a:ext uri="{FF2B5EF4-FFF2-40B4-BE49-F238E27FC236}">
                    <a16:creationId xmlns:a16="http://schemas.microsoft.com/office/drawing/2014/main" id="{B44A5748-6FCC-4821-9566-8FCF219B8A3D}"/>
                  </a:ext>
                </a:extLst>
              </p:cNvPr>
              <p:cNvSpPr>
                <a:spLocks/>
              </p:cNvSpPr>
              <p:nvPr>
                <p:custDataLst>
                  <p:tags r:id="rId89"/>
                </p:custDataLst>
              </p:nvPr>
            </p:nvSpPr>
            <p:spPr bwMode="auto">
              <a:xfrm>
                <a:off x="6972706" y="3426554"/>
                <a:ext cx="67851" cy="45482"/>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99" name="Freeform 337">
                <a:extLst>
                  <a:ext uri="{FF2B5EF4-FFF2-40B4-BE49-F238E27FC236}">
                    <a16:creationId xmlns:a16="http://schemas.microsoft.com/office/drawing/2014/main" id="{69AC38EB-8704-4DF8-AFA3-3BF38023BF6A}"/>
                  </a:ext>
                </a:extLst>
              </p:cNvPr>
              <p:cNvSpPr>
                <a:spLocks/>
              </p:cNvSpPr>
              <p:nvPr>
                <p:custDataLst>
                  <p:tags r:id="rId90"/>
                </p:custDataLst>
              </p:nvPr>
            </p:nvSpPr>
            <p:spPr bwMode="auto">
              <a:xfrm>
                <a:off x="7045080" y="3364178"/>
                <a:ext cx="81422" cy="51980"/>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100" name="Freeform 338">
                <a:extLst>
                  <a:ext uri="{FF2B5EF4-FFF2-40B4-BE49-F238E27FC236}">
                    <a16:creationId xmlns:a16="http://schemas.microsoft.com/office/drawing/2014/main" id="{9348686B-838E-4B92-A751-A3D9205A4C57}"/>
                  </a:ext>
                </a:extLst>
              </p:cNvPr>
              <p:cNvSpPr>
                <a:spLocks/>
              </p:cNvSpPr>
              <p:nvPr>
                <p:custDataLst>
                  <p:tags r:id="rId91"/>
                </p:custDataLst>
              </p:nvPr>
            </p:nvSpPr>
            <p:spPr bwMode="auto">
              <a:xfrm>
                <a:off x="6749550" y="3313497"/>
                <a:ext cx="158320" cy="188427"/>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101" name="Freeform 339">
                <a:extLst>
                  <a:ext uri="{FF2B5EF4-FFF2-40B4-BE49-F238E27FC236}">
                    <a16:creationId xmlns:a16="http://schemas.microsoft.com/office/drawing/2014/main" id="{735750B0-F094-4E69-9289-3AE3E74F908E}"/>
                  </a:ext>
                </a:extLst>
              </p:cNvPr>
              <p:cNvSpPr>
                <a:spLocks/>
              </p:cNvSpPr>
              <p:nvPr>
                <p:custDataLst>
                  <p:tags r:id="rId92"/>
                </p:custDataLst>
              </p:nvPr>
            </p:nvSpPr>
            <p:spPr bwMode="auto">
              <a:xfrm>
                <a:off x="6431401" y="3511021"/>
                <a:ext cx="238234" cy="77970"/>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102" name="Freeform 340">
                <a:extLst>
                  <a:ext uri="{FF2B5EF4-FFF2-40B4-BE49-F238E27FC236}">
                    <a16:creationId xmlns:a16="http://schemas.microsoft.com/office/drawing/2014/main" id="{B0667DE9-9FD6-44C6-B145-7F038FF97A6E}"/>
                  </a:ext>
                </a:extLst>
              </p:cNvPr>
              <p:cNvSpPr>
                <a:spLocks/>
              </p:cNvSpPr>
              <p:nvPr>
                <p:custDataLst>
                  <p:tags r:id="rId93"/>
                </p:custDataLst>
              </p:nvPr>
            </p:nvSpPr>
            <p:spPr bwMode="auto">
              <a:xfrm>
                <a:off x="7078252" y="3394066"/>
                <a:ext cx="203554" cy="206620"/>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103" name="Freeform 341">
                <a:extLst>
                  <a:ext uri="{FF2B5EF4-FFF2-40B4-BE49-F238E27FC236}">
                    <a16:creationId xmlns:a16="http://schemas.microsoft.com/office/drawing/2014/main" id="{D661780D-D4C2-4555-AD1A-9789F5E92E37}"/>
                  </a:ext>
                </a:extLst>
              </p:cNvPr>
              <p:cNvSpPr>
                <a:spLocks/>
              </p:cNvSpPr>
              <p:nvPr>
                <p:custDataLst>
                  <p:tags r:id="rId94"/>
                </p:custDataLst>
              </p:nvPr>
            </p:nvSpPr>
            <p:spPr bwMode="auto">
              <a:xfrm>
                <a:off x="5683527" y="2437637"/>
                <a:ext cx="51266" cy="49381"/>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04" name="Freeform 350">
                <a:extLst>
                  <a:ext uri="{FF2B5EF4-FFF2-40B4-BE49-F238E27FC236}">
                    <a16:creationId xmlns:a16="http://schemas.microsoft.com/office/drawing/2014/main" id="{7428201F-4622-410A-AA86-1D06C634106C}"/>
                  </a:ext>
                </a:extLst>
              </p:cNvPr>
              <p:cNvSpPr>
                <a:spLocks/>
              </p:cNvSpPr>
              <p:nvPr>
                <p:custDataLst>
                  <p:tags r:id="rId95"/>
                </p:custDataLst>
              </p:nvPr>
            </p:nvSpPr>
            <p:spPr bwMode="auto">
              <a:xfrm>
                <a:off x="5407599" y="2310286"/>
                <a:ext cx="197523" cy="100062"/>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05" name="Freeform 351">
                <a:extLst>
                  <a:ext uri="{FF2B5EF4-FFF2-40B4-BE49-F238E27FC236}">
                    <a16:creationId xmlns:a16="http://schemas.microsoft.com/office/drawing/2014/main" id="{E8F3F9BA-2872-44F1-B116-07DC814F8D16}"/>
                  </a:ext>
                </a:extLst>
              </p:cNvPr>
              <p:cNvSpPr>
                <a:spLocks/>
              </p:cNvSpPr>
              <p:nvPr>
                <p:custDataLst>
                  <p:tags r:id="rId96"/>
                </p:custDataLst>
              </p:nvPr>
            </p:nvSpPr>
            <p:spPr bwMode="auto">
              <a:xfrm>
                <a:off x="5454340" y="2251809"/>
                <a:ext cx="214109" cy="102659"/>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06" name="Freeform 352">
                <a:extLst>
                  <a:ext uri="{FF2B5EF4-FFF2-40B4-BE49-F238E27FC236}">
                    <a16:creationId xmlns:a16="http://schemas.microsoft.com/office/drawing/2014/main" id="{4FB60DE4-C62E-46AE-90DD-34A1F41CC35F}"/>
                  </a:ext>
                </a:extLst>
              </p:cNvPr>
              <p:cNvSpPr>
                <a:spLocks/>
              </p:cNvSpPr>
              <p:nvPr>
                <p:custDataLst>
                  <p:tags r:id="rId97"/>
                </p:custDataLst>
              </p:nvPr>
            </p:nvSpPr>
            <p:spPr bwMode="auto">
              <a:xfrm>
                <a:off x="5080403" y="2264805"/>
                <a:ext cx="325687" cy="185828"/>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07" name="Freeform 363">
                <a:extLst>
                  <a:ext uri="{FF2B5EF4-FFF2-40B4-BE49-F238E27FC236}">
                    <a16:creationId xmlns:a16="http://schemas.microsoft.com/office/drawing/2014/main" id="{5A250137-FF0A-4311-8922-BBA5C86F5ABE}"/>
                  </a:ext>
                </a:extLst>
              </p:cNvPr>
              <p:cNvSpPr>
                <a:spLocks/>
              </p:cNvSpPr>
              <p:nvPr/>
            </p:nvSpPr>
            <p:spPr bwMode="auto">
              <a:xfrm>
                <a:off x="2000612" y="3334289"/>
                <a:ext cx="144086" cy="16503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108" name="Freeform 366">
                <a:extLst>
                  <a:ext uri="{FF2B5EF4-FFF2-40B4-BE49-F238E27FC236}">
                    <a16:creationId xmlns:a16="http://schemas.microsoft.com/office/drawing/2014/main" id="{205E822E-2A1C-43FD-92A0-A7C170ABD7B5}"/>
                  </a:ext>
                </a:extLst>
              </p:cNvPr>
              <p:cNvSpPr>
                <a:spLocks/>
              </p:cNvSpPr>
              <p:nvPr>
                <p:custDataLst>
                  <p:tags r:id="rId98"/>
                </p:custDataLst>
              </p:nvPr>
            </p:nvSpPr>
            <p:spPr bwMode="auto">
              <a:xfrm>
                <a:off x="5213091" y="3921662"/>
                <a:ext cx="18094" cy="48082"/>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chemeClr val="accent4">
                  <a:lumMod val="60000"/>
                  <a:lumOff val="40000"/>
                </a:schemeClr>
              </a:solidFill>
              <a:ln w="9525" cmpd="sng">
                <a:solidFill>
                  <a:srgbClr val="1A113D"/>
                </a:solidFill>
                <a:prstDash val="solid"/>
                <a:round/>
                <a:headEnd/>
                <a:tailEnd/>
              </a:ln>
            </p:spPr>
            <p:txBody>
              <a:bodyPr/>
              <a:lstStyle/>
              <a:p>
                <a:endParaRPr lang="en-US"/>
              </a:p>
            </p:txBody>
          </p:sp>
          <p:grpSp>
            <p:nvGrpSpPr>
              <p:cNvPr id="109" name="Group 368">
                <a:extLst>
                  <a:ext uri="{FF2B5EF4-FFF2-40B4-BE49-F238E27FC236}">
                    <a16:creationId xmlns:a16="http://schemas.microsoft.com/office/drawing/2014/main" id="{9EF435B8-FD24-4D34-9CE3-ECF944B70691}"/>
                  </a:ext>
                </a:extLst>
              </p:cNvPr>
              <p:cNvGrpSpPr>
                <a:grpSpLocks/>
              </p:cNvGrpSpPr>
              <p:nvPr>
                <p:custDataLst>
                  <p:tags r:id="rId99"/>
                </p:custDataLst>
              </p:nvPr>
            </p:nvGrpSpPr>
            <p:grpSpPr bwMode="auto">
              <a:xfrm>
                <a:off x="5035169" y="3527915"/>
                <a:ext cx="159828" cy="84467"/>
                <a:chOff x="3481" y="2773"/>
                <a:chExt cx="125" cy="65"/>
              </a:xfrm>
              <a:solidFill>
                <a:schemeClr val="accent4">
                  <a:lumMod val="60000"/>
                  <a:lumOff val="40000"/>
                </a:schemeClr>
              </a:solidFill>
            </p:grpSpPr>
            <p:sp>
              <p:nvSpPr>
                <p:cNvPr id="501" name="Freeform 369">
                  <a:extLst>
                    <a:ext uri="{FF2B5EF4-FFF2-40B4-BE49-F238E27FC236}">
                      <a16:creationId xmlns:a16="http://schemas.microsoft.com/office/drawing/2014/main" id="{CA0AEE22-10C6-4CB4-AA9F-01AD8D25CB10}"/>
                    </a:ext>
                  </a:extLst>
                </p:cNvPr>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grpFill/>
                <a:ln w="9525" cmpd="sng">
                  <a:solidFill>
                    <a:srgbClr val="1A113D"/>
                  </a:solidFill>
                  <a:prstDash val="solid"/>
                  <a:round/>
                  <a:headEnd/>
                  <a:tailEnd/>
                </a:ln>
              </p:spPr>
              <p:txBody>
                <a:bodyPr/>
                <a:lstStyle/>
                <a:p>
                  <a:endParaRPr lang="en-US"/>
                </a:p>
              </p:txBody>
            </p:sp>
            <p:sp>
              <p:nvSpPr>
                <p:cNvPr id="502" name="Line 370">
                  <a:extLst>
                    <a:ext uri="{FF2B5EF4-FFF2-40B4-BE49-F238E27FC236}">
                      <a16:creationId xmlns:a16="http://schemas.microsoft.com/office/drawing/2014/main" id="{25C7D162-4CE9-435F-BEEB-4D0F2F0A5663}"/>
                    </a:ext>
                  </a:extLst>
                </p:cNvPr>
                <p:cNvSpPr>
                  <a:spLocks noChangeShapeType="1"/>
                </p:cNvSpPr>
                <p:nvPr/>
              </p:nvSpPr>
              <p:spPr bwMode="auto">
                <a:xfrm>
                  <a:off x="3583" y="2800"/>
                  <a:ext cx="2" cy="1"/>
                </a:xfrm>
                <a:prstGeom prst="line">
                  <a:avLst/>
                </a:prstGeom>
                <a:grpFill/>
                <a:ln w="9525">
                  <a:solidFill>
                    <a:srgbClr val="1A113D"/>
                  </a:solidFill>
                  <a:round/>
                  <a:headEnd/>
                  <a:tailEnd/>
                </a:ln>
                <a:extLst/>
              </p:spPr>
              <p:txBody>
                <a:bodyPr/>
                <a:lstStyle/>
                <a:p>
                  <a:endParaRPr lang="en-US"/>
                </a:p>
              </p:txBody>
            </p:sp>
            <p:sp>
              <p:nvSpPr>
                <p:cNvPr id="503" name="Freeform 371">
                  <a:extLst>
                    <a:ext uri="{FF2B5EF4-FFF2-40B4-BE49-F238E27FC236}">
                      <a16:creationId xmlns:a16="http://schemas.microsoft.com/office/drawing/2014/main" id="{836F06EB-573C-4048-BBEC-5FFC0654952C}"/>
                    </a:ext>
                  </a:extLst>
                </p:cNvPr>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grpFill/>
                <a:ln w="9525" cmpd="sng">
                  <a:solidFill>
                    <a:srgbClr val="1A113D"/>
                  </a:solidFill>
                  <a:prstDash val="solid"/>
                  <a:round/>
                  <a:headEnd/>
                  <a:tailEnd/>
                </a:ln>
              </p:spPr>
              <p:txBody>
                <a:bodyPr/>
                <a:lstStyle/>
                <a:p>
                  <a:endParaRPr lang="en-US"/>
                </a:p>
              </p:txBody>
            </p:sp>
            <p:sp>
              <p:nvSpPr>
                <p:cNvPr id="504" name="Freeform 372">
                  <a:extLst>
                    <a:ext uri="{FF2B5EF4-FFF2-40B4-BE49-F238E27FC236}">
                      <a16:creationId xmlns:a16="http://schemas.microsoft.com/office/drawing/2014/main" id="{5B53A0BB-4487-4DB9-A7DD-144959416ABC}"/>
                    </a:ext>
                  </a:extLst>
                </p:cNvPr>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grpFill/>
                <a:ln w="9525" cmpd="sng">
                  <a:solidFill>
                    <a:srgbClr val="1A113D"/>
                  </a:solidFill>
                  <a:prstDash val="solid"/>
                  <a:round/>
                  <a:headEnd/>
                  <a:tailEnd/>
                </a:ln>
              </p:spPr>
              <p:txBody>
                <a:bodyPr/>
                <a:lstStyle/>
                <a:p>
                  <a:endParaRPr lang="en-US"/>
                </a:p>
              </p:txBody>
            </p:sp>
            <p:sp>
              <p:nvSpPr>
                <p:cNvPr id="505" name="Freeform 373">
                  <a:extLst>
                    <a:ext uri="{FF2B5EF4-FFF2-40B4-BE49-F238E27FC236}">
                      <a16:creationId xmlns:a16="http://schemas.microsoft.com/office/drawing/2014/main" id="{6779BEFF-0D5B-4795-8C79-54195DA20F02}"/>
                    </a:ext>
                  </a:extLst>
                </p:cNvPr>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grpFill/>
                <a:ln w="9525" cmpd="sng">
                  <a:solidFill>
                    <a:srgbClr val="1A113D"/>
                  </a:solidFill>
                  <a:prstDash val="solid"/>
                  <a:round/>
                  <a:headEnd/>
                  <a:tailEnd/>
                </a:ln>
              </p:spPr>
              <p:txBody>
                <a:bodyPr/>
                <a:lstStyle/>
                <a:p>
                  <a:endParaRPr lang="en-US"/>
                </a:p>
              </p:txBody>
            </p:sp>
            <p:sp>
              <p:nvSpPr>
                <p:cNvPr id="506" name="Line 374">
                  <a:extLst>
                    <a:ext uri="{FF2B5EF4-FFF2-40B4-BE49-F238E27FC236}">
                      <a16:creationId xmlns:a16="http://schemas.microsoft.com/office/drawing/2014/main" id="{BD2ED4E0-5410-4D2E-A3BD-B6BC0A9999AB}"/>
                    </a:ext>
                  </a:extLst>
                </p:cNvPr>
                <p:cNvSpPr>
                  <a:spLocks noChangeShapeType="1"/>
                </p:cNvSpPr>
                <p:nvPr/>
              </p:nvSpPr>
              <p:spPr bwMode="auto">
                <a:xfrm>
                  <a:off x="3603" y="2773"/>
                  <a:ext cx="1" cy="2"/>
                </a:xfrm>
                <a:prstGeom prst="line">
                  <a:avLst/>
                </a:prstGeom>
                <a:grpFill/>
                <a:ln w="9525">
                  <a:solidFill>
                    <a:srgbClr val="1A113D"/>
                  </a:solidFill>
                  <a:round/>
                  <a:headEnd/>
                  <a:tailEnd/>
                </a:ln>
                <a:extLst/>
              </p:spPr>
              <p:txBody>
                <a:bodyPr/>
                <a:lstStyle/>
                <a:p>
                  <a:endParaRPr lang="en-US"/>
                </a:p>
              </p:txBody>
            </p:sp>
            <p:sp>
              <p:nvSpPr>
                <p:cNvPr id="507" name="Freeform 375">
                  <a:extLst>
                    <a:ext uri="{FF2B5EF4-FFF2-40B4-BE49-F238E27FC236}">
                      <a16:creationId xmlns:a16="http://schemas.microsoft.com/office/drawing/2014/main" id="{B75187F8-5E05-4158-BAF7-8C4B4E4ABBF6}"/>
                    </a:ext>
                  </a:extLst>
                </p:cNvPr>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grpFill/>
                <a:ln w="9525" cmpd="sng">
                  <a:solidFill>
                    <a:srgbClr val="1A113D"/>
                  </a:solidFill>
                  <a:prstDash val="solid"/>
                  <a:round/>
                  <a:headEnd/>
                  <a:tailEnd/>
                </a:ln>
              </p:spPr>
              <p:txBody>
                <a:bodyPr/>
                <a:lstStyle/>
                <a:p>
                  <a:endParaRPr lang="en-US"/>
                </a:p>
              </p:txBody>
            </p:sp>
            <p:sp>
              <p:nvSpPr>
                <p:cNvPr id="508" name="Freeform 376">
                  <a:extLst>
                    <a:ext uri="{FF2B5EF4-FFF2-40B4-BE49-F238E27FC236}">
                      <a16:creationId xmlns:a16="http://schemas.microsoft.com/office/drawing/2014/main" id="{F5588CCA-3FCB-4620-8905-1235393F9E20}"/>
                    </a:ext>
                  </a:extLst>
                </p:cNvPr>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grpFill/>
                <a:ln w="9525" cmpd="sng">
                  <a:solidFill>
                    <a:srgbClr val="1A113D"/>
                  </a:solidFill>
                  <a:prstDash val="solid"/>
                  <a:round/>
                  <a:headEnd/>
                  <a:tailEnd/>
                </a:ln>
              </p:spPr>
              <p:txBody>
                <a:bodyPr/>
                <a:lstStyle/>
                <a:p>
                  <a:endParaRPr lang="en-US"/>
                </a:p>
              </p:txBody>
            </p:sp>
            <p:sp>
              <p:nvSpPr>
                <p:cNvPr id="509" name="Freeform 377">
                  <a:extLst>
                    <a:ext uri="{FF2B5EF4-FFF2-40B4-BE49-F238E27FC236}">
                      <a16:creationId xmlns:a16="http://schemas.microsoft.com/office/drawing/2014/main" id="{F004EB68-F63E-4184-B401-05144E2351E6}"/>
                    </a:ext>
                  </a:extLst>
                </p:cNvPr>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grpFill/>
                <a:ln w="9525" cmpd="sng">
                  <a:solidFill>
                    <a:srgbClr val="1A113D"/>
                  </a:solidFill>
                  <a:prstDash val="solid"/>
                  <a:round/>
                  <a:headEnd/>
                  <a:tailEnd/>
                </a:ln>
              </p:spPr>
              <p:txBody>
                <a:bodyPr/>
                <a:lstStyle/>
                <a:p>
                  <a:endParaRPr lang="en-US"/>
                </a:p>
              </p:txBody>
            </p:sp>
            <p:sp>
              <p:nvSpPr>
                <p:cNvPr id="510" name="Freeform 378">
                  <a:extLst>
                    <a:ext uri="{FF2B5EF4-FFF2-40B4-BE49-F238E27FC236}">
                      <a16:creationId xmlns:a16="http://schemas.microsoft.com/office/drawing/2014/main" id="{832A8C32-A63C-401F-B9E2-86E3C492B2EA}"/>
                    </a:ext>
                  </a:extLst>
                </p:cNvPr>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grpFill/>
                <a:ln w="9525" cmpd="sng">
                  <a:solidFill>
                    <a:srgbClr val="1A113D"/>
                  </a:solidFill>
                  <a:prstDash val="solid"/>
                  <a:round/>
                  <a:headEnd/>
                  <a:tailEnd/>
                </a:ln>
              </p:spPr>
              <p:txBody>
                <a:bodyPr/>
                <a:lstStyle/>
                <a:p>
                  <a:endParaRPr lang="en-US"/>
                </a:p>
              </p:txBody>
            </p:sp>
            <p:sp>
              <p:nvSpPr>
                <p:cNvPr id="511" name="Freeform 379">
                  <a:extLst>
                    <a:ext uri="{FF2B5EF4-FFF2-40B4-BE49-F238E27FC236}">
                      <a16:creationId xmlns:a16="http://schemas.microsoft.com/office/drawing/2014/main" id="{83B269AB-912C-4FD0-AF9F-89A324A767CC}"/>
                    </a:ext>
                  </a:extLst>
                </p:cNvPr>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9525" cmpd="sng">
                  <a:solidFill>
                    <a:srgbClr val="1A113D"/>
                  </a:solidFill>
                  <a:prstDash val="solid"/>
                  <a:round/>
                  <a:headEnd/>
                  <a:tailEnd/>
                </a:ln>
              </p:spPr>
              <p:txBody>
                <a:bodyPr/>
                <a:lstStyle/>
                <a:p>
                  <a:endParaRPr lang="en-US"/>
                </a:p>
              </p:txBody>
            </p:sp>
          </p:grpSp>
          <p:sp>
            <p:nvSpPr>
              <p:cNvPr id="110" name="Freeform 450">
                <a:extLst>
                  <a:ext uri="{FF2B5EF4-FFF2-40B4-BE49-F238E27FC236}">
                    <a16:creationId xmlns:a16="http://schemas.microsoft.com/office/drawing/2014/main" id="{C2ACEB10-8765-40C6-8CB0-35F992F7F25D}"/>
                  </a:ext>
                </a:extLst>
              </p:cNvPr>
              <p:cNvSpPr>
                <a:spLocks/>
              </p:cNvSpPr>
              <p:nvPr>
                <p:custDataLst>
                  <p:tags r:id="rId100"/>
                </p:custDataLst>
              </p:nvPr>
            </p:nvSpPr>
            <p:spPr bwMode="auto">
              <a:xfrm>
                <a:off x="2055736" y="3054898"/>
                <a:ext cx="283468" cy="428834"/>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111" name="Freeform 464">
                <a:extLst>
                  <a:ext uri="{FF2B5EF4-FFF2-40B4-BE49-F238E27FC236}">
                    <a16:creationId xmlns:a16="http://schemas.microsoft.com/office/drawing/2014/main" id="{84EDC5B8-34A4-4F01-AEDB-771386F4C24A}"/>
                  </a:ext>
                </a:extLst>
              </p:cNvPr>
              <p:cNvSpPr>
                <a:spLocks/>
              </p:cNvSpPr>
              <p:nvPr>
                <p:custDataLst>
                  <p:tags r:id="rId101"/>
                </p:custDataLst>
              </p:nvPr>
            </p:nvSpPr>
            <p:spPr bwMode="auto">
              <a:xfrm>
                <a:off x="5517668" y="2440236"/>
                <a:ext cx="657405" cy="716023"/>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FD820A"/>
              </a:solidFill>
              <a:ln w="9525" cmpd="sng">
                <a:solidFill>
                  <a:srgbClr val="1A113D"/>
                </a:solidFill>
                <a:prstDash val="solid"/>
                <a:round/>
                <a:headEnd/>
                <a:tailEnd/>
              </a:ln>
            </p:spPr>
            <p:txBody>
              <a:bodyPr/>
              <a:lstStyle/>
              <a:p>
                <a:endParaRPr lang="en-US"/>
              </a:p>
            </p:txBody>
          </p:sp>
          <p:sp>
            <p:nvSpPr>
              <p:cNvPr id="112" name="Freeform 474">
                <a:extLst>
                  <a:ext uri="{FF2B5EF4-FFF2-40B4-BE49-F238E27FC236}">
                    <a16:creationId xmlns:a16="http://schemas.microsoft.com/office/drawing/2014/main" id="{F064483A-4FCA-48E6-9BCF-6D0B82277353}"/>
                  </a:ext>
                </a:extLst>
              </p:cNvPr>
              <p:cNvSpPr>
                <a:spLocks/>
              </p:cNvSpPr>
              <p:nvPr>
                <p:custDataLst>
                  <p:tags r:id="rId102"/>
                </p:custDataLst>
              </p:nvPr>
            </p:nvSpPr>
            <p:spPr bwMode="auto">
              <a:xfrm>
                <a:off x="4720037" y="3612382"/>
                <a:ext cx="66344" cy="197524"/>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FD820A"/>
              </a:solidFill>
              <a:ln w="9525" cmpd="sng">
                <a:solidFill>
                  <a:srgbClr val="1A113D"/>
                </a:solidFill>
                <a:prstDash val="solid"/>
                <a:round/>
                <a:headEnd/>
                <a:tailEnd/>
              </a:ln>
            </p:spPr>
            <p:txBody>
              <a:bodyPr/>
              <a:lstStyle/>
              <a:p>
                <a:endParaRPr lang="en-US"/>
              </a:p>
            </p:txBody>
          </p:sp>
          <p:sp>
            <p:nvSpPr>
              <p:cNvPr id="113" name="Freeform 477">
                <a:extLst>
                  <a:ext uri="{FF2B5EF4-FFF2-40B4-BE49-F238E27FC236}">
                    <a16:creationId xmlns:a16="http://schemas.microsoft.com/office/drawing/2014/main" id="{5AAE31E4-E9A9-4517-8B85-8E1F089DF74A}"/>
                  </a:ext>
                </a:extLst>
              </p:cNvPr>
              <p:cNvSpPr>
                <a:spLocks/>
              </p:cNvSpPr>
              <p:nvPr>
                <p:custDataLst>
                  <p:tags r:id="rId103"/>
                </p:custDataLst>
              </p:nvPr>
            </p:nvSpPr>
            <p:spPr bwMode="auto">
              <a:xfrm>
                <a:off x="4457678" y="3586391"/>
                <a:ext cx="278944" cy="245605"/>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FD820A"/>
              </a:solidFill>
              <a:ln w="9525" cmpd="sng">
                <a:solidFill>
                  <a:srgbClr val="1A113D"/>
                </a:solidFill>
                <a:prstDash val="solid"/>
                <a:round/>
                <a:headEnd/>
                <a:tailEnd/>
              </a:ln>
            </p:spPr>
            <p:txBody>
              <a:bodyPr/>
              <a:lstStyle/>
              <a:p>
                <a:endParaRPr lang="en-US"/>
              </a:p>
            </p:txBody>
          </p:sp>
          <p:sp>
            <p:nvSpPr>
              <p:cNvPr id="114" name="Freeform 480">
                <a:extLst>
                  <a:ext uri="{FF2B5EF4-FFF2-40B4-BE49-F238E27FC236}">
                    <a16:creationId xmlns:a16="http://schemas.microsoft.com/office/drawing/2014/main" id="{B6615259-482C-4964-AB17-A1571391D8F9}"/>
                  </a:ext>
                </a:extLst>
              </p:cNvPr>
              <p:cNvSpPr>
                <a:spLocks/>
              </p:cNvSpPr>
              <p:nvPr>
                <p:custDataLst>
                  <p:tags r:id="rId104"/>
                </p:custDataLst>
              </p:nvPr>
            </p:nvSpPr>
            <p:spPr bwMode="auto">
              <a:xfrm>
                <a:off x="4637107" y="3394066"/>
                <a:ext cx="256328" cy="274194"/>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FD820A"/>
              </a:solidFill>
              <a:ln w="9525" cmpd="sng">
                <a:solidFill>
                  <a:srgbClr val="1A113D"/>
                </a:solidFill>
                <a:prstDash val="solid"/>
                <a:round/>
                <a:headEnd/>
                <a:tailEnd/>
              </a:ln>
            </p:spPr>
            <p:txBody>
              <a:bodyPr/>
              <a:lstStyle/>
              <a:p>
                <a:endParaRPr lang="en-US"/>
              </a:p>
            </p:txBody>
          </p:sp>
          <p:sp>
            <p:nvSpPr>
              <p:cNvPr id="115" name="Freeform 481">
                <a:extLst>
                  <a:ext uri="{FF2B5EF4-FFF2-40B4-BE49-F238E27FC236}">
                    <a16:creationId xmlns:a16="http://schemas.microsoft.com/office/drawing/2014/main" id="{1A88FDAC-6039-4FBB-9E31-8CD40B32363F}"/>
                  </a:ext>
                </a:extLst>
              </p:cNvPr>
              <p:cNvSpPr>
                <a:spLocks/>
              </p:cNvSpPr>
              <p:nvPr>
                <p:custDataLst>
                  <p:tags r:id="rId105"/>
                </p:custDataLst>
              </p:nvPr>
            </p:nvSpPr>
            <p:spPr bwMode="auto">
              <a:xfrm>
                <a:off x="7072221" y="2177737"/>
                <a:ext cx="18094" cy="46782"/>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16" name="Freeform 482">
                <a:extLst>
                  <a:ext uri="{FF2B5EF4-FFF2-40B4-BE49-F238E27FC236}">
                    <a16:creationId xmlns:a16="http://schemas.microsoft.com/office/drawing/2014/main" id="{899D4602-83E5-4F78-9FAB-DE94B7ED8087}"/>
                  </a:ext>
                </a:extLst>
              </p:cNvPr>
              <p:cNvSpPr>
                <a:spLocks/>
              </p:cNvSpPr>
              <p:nvPr>
                <p:custDataLst>
                  <p:tags r:id="rId106"/>
                </p:custDataLst>
              </p:nvPr>
            </p:nvSpPr>
            <p:spPr bwMode="auto">
              <a:xfrm>
                <a:off x="6938025" y="2179037"/>
                <a:ext cx="134196" cy="102659"/>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17" name="Freeform 483">
                <a:extLst>
                  <a:ext uri="{FF2B5EF4-FFF2-40B4-BE49-F238E27FC236}">
                    <a16:creationId xmlns:a16="http://schemas.microsoft.com/office/drawing/2014/main" id="{E274C83C-A9E8-4F46-AD85-9FB2C9E8BE5C}"/>
                  </a:ext>
                </a:extLst>
              </p:cNvPr>
              <p:cNvSpPr>
                <a:spLocks/>
              </p:cNvSpPr>
              <p:nvPr>
                <p:custDataLst>
                  <p:tags r:id="rId107"/>
                </p:custDataLst>
              </p:nvPr>
            </p:nvSpPr>
            <p:spPr bwMode="auto">
              <a:xfrm>
                <a:off x="6909378" y="2468825"/>
                <a:ext cx="49757" cy="46782"/>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18" name="Freeform 484">
                <a:extLst>
                  <a:ext uri="{FF2B5EF4-FFF2-40B4-BE49-F238E27FC236}">
                    <a16:creationId xmlns:a16="http://schemas.microsoft.com/office/drawing/2014/main" id="{6AFB4F96-AEB3-4D39-99AB-E46101627252}"/>
                  </a:ext>
                </a:extLst>
              </p:cNvPr>
              <p:cNvSpPr>
                <a:spLocks/>
              </p:cNvSpPr>
              <p:nvPr>
                <p:custDataLst>
                  <p:tags r:id="rId108"/>
                </p:custDataLst>
              </p:nvPr>
            </p:nvSpPr>
            <p:spPr bwMode="auto">
              <a:xfrm>
                <a:off x="6858112" y="2480521"/>
                <a:ext cx="57297" cy="68873"/>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19" name="Freeform 485">
                <a:extLst>
                  <a:ext uri="{FF2B5EF4-FFF2-40B4-BE49-F238E27FC236}">
                    <a16:creationId xmlns:a16="http://schemas.microsoft.com/office/drawing/2014/main" id="{14142E21-69A6-4328-9A53-C4607779DE29}"/>
                  </a:ext>
                </a:extLst>
              </p:cNvPr>
              <p:cNvSpPr>
                <a:spLocks/>
              </p:cNvSpPr>
              <p:nvPr>
                <p:custDataLst>
                  <p:tags r:id="rId109"/>
                </p:custDataLst>
              </p:nvPr>
            </p:nvSpPr>
            <p:spPr bwMode="auto">
              <a:xfrm>
                <a:off x="6873190" y="2285596"/>
                <a:ext cx="199031" cy="200122"/>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20" name="Freeform 489">
                <a:extLst>
                  <a:ext uri="{FF2B5EF4-FFF2-40B4-BE49-F238E27FC236}">
                    <a16:creationId xmlns:a16="http://schemas.microsoft.com/office/drawing/2014/main" id="{6CBBA65E-1537-4EF2-8FFE-7DD12B2D7EC8}"/>
                  </a:ext>
                </a:extLst>
              </p:cNvPr>
              <p:cNvSpPr>
                <a:spLocks/>
              </p:cNvSpPr>
              <p:nvPr>
                <p:custDataLst>
                  <p:tags r:id="rId110"/>
                </p:custDataLst>
              </p:nvPr>
            </p:nvSpPr>
            <p:spPr bwMode="auto">
              <a:xfrm>
                <a:off x="5255309" y="1521493"/>
                <a:ext cx="39203" cy="46782"/>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21" name="Freeform 490">
                <a:extLst>
                  <a:ext uri="{FF2B5EF4-FFF2-40B4-BE49-F238E27FC236}">
                    <a16:creationId xmlns:a16="http://schemas.microsoft.com/office/drawing/2014/main" id="{204FCC15-AC80-42B6-81BA-40A0985D8ACC}"/>
                  </a:ext>
                </a:extLst>
              </p:cNvPr>
              <p:cNvSpPr>
                <a:spLocks/>
              </p:cNvSpPr>
              <p:nvPr>
                <p:custDataLst>
                  <p:tags r:id="rId111"/>
                </p:custDataLst>
              </p:nvPr>
            </p:nvSpPr>
            <p:spPr bwMode="auto">
              <a:xfrm>
                <a:off x="5169365" y="1405837"/>
                <a:ext cx="15078" cy="48082"/>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22" name="Freeform 491">
                <a:extLst>
                  <a:ext uri="{FF2B5EF4-FFF2-40B4-BE49-F238E27FC236}">
                    <a16:creationId xmlns:a16="http://schemas.microsoft.com/office/drawing/2014/main" id="{AD6C3E6D-F144-41B0-AAEC-1E76A0CB87CE}"/>
                  </a:ext>
                </a:extLst>
              </p:cNvPr>
              <p:cNvSpPr>
                <a:spLocks/>
              </p:cNvSpPr>
              <p:nvPr>
                <p:custDataLst>
                  <p:tags r:id="rId112"/>
                </p:custDataLst>
              </p:nvPr>
            </p:nvSpPr>
            <p:spPr bwMode="auto">
              <a:xfrm>
                <a:off x="5190474" y="1372050"/>
                <a:ext cx="13570" cy="49381"/>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23" name="Freeform 492">
                <a:extLst>
                  <a:ext uri="{FF2B5EF4-FFF2-40B4-BE49-F238E27FC236}">
                    <a16:creationId xmlns:a16="http://schemas.microsoft.com/office/drawing/2014/main" id="{2DD20B61-459A-4B8B-83FF-9B5E15F32C27}"/>
                  </a:ext>
                </a:extLst>
              </p:cNvPr>
              <p:cNvSpPr>
                <a:spLocks/>
              </p:cNvSpPr>
              <p:nvPr>
                <p:custDataLst>
                  <p:tags r:id="rId113"/>
                </p:custDataLst>
              </p:nvPr>
            </p:nvSpPr>
            <p:spPr bwMode="auto">
              <a:xfrm>
                <a:off x="5327684" y="1466913"/>
                <a:ext cx="16586" cy="46782"/>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24" name="Freeform 493">
                <a:extLst>
                  <a:ext uri="{FF2B5EF4-FFF2-40B4-BE49-F238E27FC236}">
                    <a16:creationId xmlns:a16="http://schemas.microsoft.com/office/drawing/2014/main" id="{761ADCBF-0FE0-49FF-AD05-309E4A0C8961}"/>
                  </a:ext>
                </a:extLst>
              </p:cNvPr>
              <p:cNvSpPr>
                <a:spLocks/>
              </p:cNvSpPr>
              <p:nvPr>
                <p:custDataLst>
                  <p:tags r:id="rId114"/>
                </p:custDataLst>
              </p:nvPr>
            </p:nvSpPr>
            <p:spPr bwMode="auto">
              <a:xfrm>
                <a:off x="5378950" y="1372050"/>
                <a:ext cx="88961" cy="49381"/>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25" name="Freeform 494">
                <a:extLst>
                  <a:ext uri="{FF2B5EF4-FFF2-40B4-BE49-F238E27FC236}">
                    <a16:creationId xmlns:a16="http://schemas.microsoft.com/office/drawing/2014/main" id="{E19B480C-13CD-491C-A7F0-473A1F532852}"/>
                  </a:ext>
                </a:extLst>
              </p:cNvPr>
              <p:cNvSpPr>
                <a:spLocks/>
              </p:cNvSpPr>
              <p:nvPr>
                <p:custDataLst>
                  <p:tags r:id="rId115"/>
                </p:custDataLst>
              </p:nvPr>
            </p:nvSpPr>
            <p:spPr bwMode="auto">
              <a:xfrm>
                <a:off x="5436247" y="1392842"/>
                <a:ext cx="98008" cy="49381"/>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26" name="Freeform 495">
                <a:extLst>
                  <a:ext uri="{FF2B5EF4-FFF2-40B4-BE49-F238E27FC236}">
                    <a16:creationId xmlns:a16="http://schemas.microsoft.com/office/drawing/2014/main" id="{9E3CB3F9-9994-4F78-8ADB-AEBBA1558B8F}"/>
                  </a:ext>
                </a:extLst>
              </p:cNvPr>
              <p:cNvSpPr>
                <a:spLocks/>
              </p:cNvSpPr>
              <p:nvPr>
                <p:custDataLst>
                  <p:tags r:id="rId116"/>
                </p:custDataLst>
              </p:nvPr>
            </p:nvSpPr>
            <p:spPr bwMode="auto">
              <a:xfrm>
                <a:off x="5547825" y="1404538"/>
                <a:ext cx="78406" cy="46782"/>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27" name="Freeform 496">
                <a:extLst>
                  <a:ext uri="{FF2B5EF4-FFF2-40B4-BE49-F238E27FC236}">
                    <a16:creationId xmlns:a16="http://schemas.microsoft.com/office/drawing/2014/main" id="{4ED9CD5C-AEFC-4C41-A10E-5B37CCAB70E6}"/>
                  </a:ext>
                </a:extLst>
              </p:cNvPr>
              <p:cNvSpPr>
                <a:spLocks/>
              </p:cNvSpPr>
              <p:nvPr>
                <p:custDataLst>
                  <p:tags r:id="rId117"/>
                </p:custDataLst>
              </p:nvPr>
            </p:nvSpPr>
            <p:spPr bwMode="auto">
              <a:xfrm>
                <a:off x="6048418" y="1507198"/>
                <a:ext cx="75391" cy="48082"/>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28" name="Freeform 497">
                <a:extLst>
                  <a:ext uri="{FF2B5EF4-FFF2-40B4-BE49-F238E27FC236}">
                    <a16:creationId xmlns:a16="http://schemas.microsoft.com/office/drawing/2014/main" id="{838F852E-EFF0-459A-B5DF-9E3814FF5178}"/>
                  </a:ext>
                </a:extLst>
              </p:cNvPr>
              <p:cNvSpPr>
                <a:spLocks/>
              </p:cNvSpPr>
              <p:nvPr>
                <p:custDataLst>
                  <p:tags r:id="rId118"/>
                </p:custDataLst>
              </p:nvPr>
            </p:nvSpPr>
            <p:spPr bwMode="auto">
              <a:xfrm>
                <a:off x="6111746" y="1521493"/>
                <a:ext cx="31664" cy="46782"/>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29" name="Freeform 498">
                <a:extLst>
                  <a:ext uri="{FF2B5EF4-FFF2-40B4-BE49-F238E27FC236}">
                    <a16:creationId xmlns:a16="http://schemas.microsoft.com/office/drawing/2014/main" id="{19FE80D2-08E4-4EE3-B534-07DF72189356}"/>
                  </a:ext>
                </a:extLst>
              </p:cNvPr>
              <p:cNvSpPr>
                <a:spLocks/>
              </p:cNvSpPr>
              <p:nvPr>
                <p:custDataLst>
                  <p:tags r:id="rId119"/>
                </p:custDataLst>
              </p:nvPr>
            </p:nvSpPr>
            <p:spPr bwMode="auto">
              <a:xfrm>
                <a:off x="6140394" y="1530589"/>
                <a:ext cx="49757" cy="48082"/>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30" name="Freeform 499">
                <a:extLst>
                  <a:ext uri="{FF2B5EF4-FFF2-40B4-BE49-F238E27FC236}">
                    <a16:creationId xmlns:a16="http://schemas.microsoft.com/office/drawing/2014/main" id="{DFE5028E-E318-41C3-9BA9-A5B4EA0F2994}"/>
                  </a:ext>
                </a:extLst>
              </p:cNvPr>
              <p:cNvSpPr>
                <a:spLocks/>
              </p:cNvSpPr>
              <p:nvPr>
                <p:custDataLst>
                  <p:tags r:id="rId120"/>
                </p:custDataLst>
              </p:nvPr>
            </p:nvSpPr>
            <p:spPr bwMode="auto">
              <a:xfrm>
                <a:off x="5923270" y="1508497"/>
                <a:ext cx="58804" cy="48081"/>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31" name="Freeform 500">
                <a:extLst>
                  <a:ext uri="{FF2B5EF4-FFF2-40B4-BE49-F238E27FC236}">
                    <a16:creationId xmlns:a16="http://schemas.microsoft.com/office/drawing/2014/main" id="{D7A9F358-56F7-4422-8661-09DF6B48DBEA}"/>
                  </a:ext>
                </a:extLst>
              </p:cNvPr>
              <p:cNvSpPr>
                <a:spLocks/>
              </p:cNvSpPr>
              <p:nvPr>
                <p:custDataLst>
                  <p:tags r:id="rId121"/>
                </p:custDataLst>
              </p:nvPr>
            </p:nvSpPr>
            <p:spPr bwMode="auto">
              <a:xfrm>
                <a:off x="6208245" y="1460416"/>
                <a:ext cx="132687" cy="46782"/>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32" name="Freeform 501">
                <a:extLst>
                  <a:ext uri="{FF2B5EF4-FFF2-40B4-BE49-F238E27FC236}">
                    <a16:creationId xmlns:a16="http://schemas.microsoft.com/office/drawing/2014/main" id="{EC5C24E9-8BF9-4E58-958E-C33B30332662}"/>
                  </a:ext>
                </a:extLst>
              </p:cNvPr>
              <p:cNvSpPr>
                <a:spLocks/>
              </p:cNvSpPr>
              <p:nvPr>
                <p:custDataLst>
                  <p:tags r:id="rId122"/>
                </p:custDataLst>
              </p:nvPr>
            </p:nvSpPr>
            <p:spPr bwMode="auto">
              <a:xfrm>
                <a:off x="6360535" y="1466913"/>
                <a:ext cx="90469" cy="46782"/>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33" name="Freeform 502">
                <a:extLst>
                  <a:ext uri="{FF2B5EF4-FFF2-40B4-BE49-F238E27FC236}">
                    <a16:creationId xmlns:a16="http://schemas.microsoft.com/office/drawing/2014/main" id="{6F6824E4-C8A6-4C39-8899-F4752F462A38}"/>
                  </a:ext>
                </a:extLst>
              </p:cNvPr>
              <p:cNvSpPr>
                <a:spLocks/>
              </p:cNvSpPr>
              <p:nvPr>
                <p:custDataLst>
                  <p:tags r:id="rId123"/>
                </p:custDataLst>
              </p:nvPr>
            </p:nvSpPr>
            <p:spPr bwMode="auto">
              <a:xfrm>
                <a:off x="6322839" y="1505899"/>
                <a:ext cx="60312" cy="48081"/>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34" name="Freeform 503">
                <a:extLst>
                  <a:ext uri="{FF2B5EF4-FFF2-40B4-BE49-F238E27FC236}">
                    <a16:creationId xmlns:a16="http://schemas.microsoft.com/office/drawing/2014/main" id="{9F1517DC-98F1-4D65-BFE7-562B4739B330}"/>
                  </a:ext>
                </a:extLst>
              </p:cNvPr>
              <p:cNvSpPr>
                <a:spLocks/>
              </p:cNvSpPr>
              <p:nvPr>
                <p:custDataLst>
                  <p:tags r:id="rId124"/>
                </p:custDataLst>
              </p:nvPr>
            </p:nvSpPr>
            <p:spPr bwMode="auto">
              <a:xfrm>
                <a:off x="6303238" y="1503299"/>
                <a:ext cx="19601" cy="48081"/>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35" name="Line 504">
                <a:extLst>
                  <a:ext uri="{FF2B5EF4-FFF2-40B4-BE49-F238E27FC236}">
                    <a16:creationId xmlns:a16="http://schemas.microsoft.com/office/drawing/2014/main" id="{3164C8AF-0883-4F26-8560-C5DEEF300C8C}"/>
                  </a:ext>
                </a:extLst>
              </p:cNvPr>
              <p:cNvSpPr>
                <a:spLocks noChangeShapeType="1"/>
              </p:cNvSpPr>
              <p:nvPr>
                <p:custDataLst>
                  <p:tags r:id="rId125"/>
                </p:custDataLst>
              </p:nvPr>
            </p:nvSpPr>
            <p:spPr bwMode="auto">
              <a:xfrm flipV="1">
                <a:off x="6304745" y="1502000"/>
                <a:ext cx="0" cy="1300"/>
              </a:xfrm>
              <a:prstGeom prst="line">
                <a:avLst/>
              </a:prstGeom>
              <a:solidFill>
                <a:schemeClr val="accent4">
                  <a:lumMod val="60000"/>
                  <a:lumOff val="40000"/>
                </a:schemeClr>
              </a:solidFill>
              <a:ln w="9525">
                <a:solidFill>
                  <a:srgbClr val="1A113D"/>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6" name="Freeform 505">
                <a:extLst>
                  <a:ext uri="{FF2B5EF4-FFF2-40B4-BE49-F238E27FC236}">
                    <a16:creationId xmlns:a16="http://schemas.microsoft.com/office/drawing/2014/main" id="{C487E27E-D09A-440F-8E4D-59B2EDB3154A}"/>
                  </a:ext>
                </a:extLst>
              </p:cNvPr>
              <p:cNvSpPr>
                <a:spLocks/>
              </p:cNvSpPr>
              <p:nvPr>
                <p:custDataLst>
                  <p:tags r:id="rId126"/>
                </p:custDataLst>
              </p:nvPr>
            </p:nvSpPr>
            <p:spPr bwMode="auto">
              <a:xfrm>
                <a:off x="5516161" y="1443522"/>
                <a:ext cx="10554" cy="45482"/>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37" name="Freeform 506">
                <a:extLst>
                  <a:ext uri="{FF2B5EF4-FFF2-40B4-BE49-F238E27FC236}">
                    <a16:creationId xmlns:a16="http://schemas.microsoft.com/office/drawing/2014/main" id="{C3E6CA5D-D1B6-477C-B220-CBB0D299D434}"/>
                  </a:ext>
                </a:extLst>
              </p:cNvPr>
              <p:cNvSpPr>
                <a:spLocks/>
              </p:cNvSpPr>
              <p:nvPr>
                <p:custDataLst>
                  <p:tags r:id="rId127"/>
                </p:custDataLst>
              </p:nvPr>
            </p:nvSpPr>
            <p:spPr bwMode="auto">
              <a:xfrm>
                <a:off x="6227847" y="1502000"/>
                <a:ext cx="9047" cy="46782"/>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38" name="Freeform 507">
                <a:extLst>
                  <a:ext uri="{FF2B5EF4-FFF2-40B4-BE49-F238E27FC236}">
                    <a16:creationId xmlns:a16="http://schemas.microsoft.com/office/drawing/2014/main" id="{CE60AE11-AEB4-49CA-AD5F-7C8C2BE4D888}"/>
                  </a:ext>
                </a:extLst>
              </p:cNvPr>
              <p:cNvSpPr>
                <a:spLocks/>
              </p:cNvSpPr>
              <p:nvPr>
                <p:custDataLst>
                  <p:tags r:id="rId128"/>
                </p:custDataLst>
              </p:nvPr>
            </p:nvSpPr>
            <p:spPr bwMode="auto">
              <a:xfrm>
                <a:off x="6184120" y="1472111"/>
                <a:ext cx="9047" cy="46782"/>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39" name="Freeform 508">
                <a:extLst>
                  <a:ext uri="{FF2B5EF4-FFF2-40B4-BE49-F238E27FC236}">
                    <a16:creationId xmlns:a16="http://schemas.microsoft.com/office/drawing/2014/main" id="{45167906-49FD-49F5-BD4F-CDC7CCB0D22C}"/>
                  </a:ext>
                </a:extLst>
              </p:cNvPr>
              <p:cNvSpPr>
                <a:spLocks/>
              </p:cNvSpPr>
              <p:nvPr>
                <p:custDataLst>
                  <p:tags r:id="rId129"/>
                </p:custDataLst>
              </p:nvPr>
            </p:nvSpPr>
            <p:spPr bwMode="auto">
              <a:xfrm>
                <a:off x="6659081" y="1938630"/>
                <a:ext cx="12062" cy="48082"/>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40" name="Freeform 509">
                <a:extLst>
                  <a:ext uri="{FF2B5EF4-FFF2-40B4-BE49-F238E27FC236}">
                    <a16:creationId xmlns:a16="http://schemas.microsoft.com/office/drawing/2014/main" id="{ADADDFE6-D3CE-451E-8537-9BC585665522}"/>
                  </a:ext>
                </a:extLst>
              </p:cNvPr>
              <p:cNvSpPr>
                <a:spLocks/>
              </p:cNvSpPr>
              <p:nvPr>
                <p:custDataLst>
                  <p:tags r:id="rId130"/>
                </p:custDataLst>
              </p:nvPr>
            </p:nvSpPr>
            <p:spPr bwMode="auto">
              <a:xfrm>
                <a:off x="6938025" y="1547482"/>
                <a:ext cx="52774" cy="48081"/>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41" name="Freeform 510">
                <a:extLst>
                  <a:ext uri="{FF2B5EF4-FFF2-40B4-BE49-F238E27FC236}">
                    <a16:creationId xmlns:a16="http://schemas.microsoft.com/office/drawing/2014/main" id="{F05C1779-93A4-48B2-A3C5-ACE9EC78D8F4}"/>
                  </a:ext>
                </a:extLst>
              </p:cNvPr>
              <p:cNvSpPr>
                <a:spLocks/>
              </p:cNvSpPr>
              <p:nvPr>
                <p:custDataLst>
                  <p:tags r:id="rId131"/>
                </p:custDataLst>
              </p:nvPr>
            </p:nvSpPr>
            <p:spPr bwMode="auto">
              <a:xfrm>
                <a:off x="7067697" y="1835971"/>
                <a:ext cx="13571" cy="46782"/>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42" name="Freeform 511">
                <a:extLst>
                  <a:ext uri="{FF2B5EF4-FFF2-40B4-BE49-F238E27FC236}">
                    <a16:creationId xmlns:a16="http://schemas.microsoft.com/office/drawing/2014/main" id="{826B4FD0-A5EF-4ED9-B4E8-2B9042423629}"/>
                  </a:ext>
                </a:extLst>
              </p:cNvPr>
              <p:cNvSpPr>
                <a:spLocks/>
              </p:cNvSpPr>
              <p:nvPr>
                <p:custDataLst>
                  <p:tags r:id="rId132"/>
                </p:custDataLst>
              </p:nvPr>
            </p:nvSpPr>
            <p:spPr bwMode="auto">
              <a:xfrm>
                <a:off x="7209431" y="1928235"/>
                <a:ext cx="40711" cy="49381"/>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43" name="Freeform 512">
                <a:extLst>
                  <a:ext uri="{FF2B5EF4-FFF2-40B4-BE49-F238E27FC236}">
                    <a16:creationId xmlns:a16="http://schemas.microsoft.com/office/drawing/2014/main" id="{5CE18648-E5DF-4691-AC2C-28ADDB7AF7FB}"/>
                  </a:ext>
                </a:extLst>
              </p:cNvPr>
              <p:cNvSpPr>
                <a:spLocks/>
              </p:cNvSpPr>
              <p:nvPr>
                <p:custDataLst>
                  <p:tags r:id="rId133"/>
                </p:custDataLst>
              </p:nvPr>
            </p:nvSpPr>
            <p:spPr bwMode="auto">
              <a:xfrm>
                <a:off x="7257681" y="1941229"/>
                <a:ext cx="18094" cy="48082"/>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44" name="Freeform 513">
                <a:extLst>
                  <a:ext uri="{FF2B5EF4-FFF2-40B4-BE49-F238E27FC236}">
                    <a16:creationId xmlns:a16="http://schemas.microsoft.com/office/drawing/2014/main" id="{8A1FACD7-89B7-4FDF-B291-D97E15AD3C2B}"/>
                  </a:ext>
                </a:extLst>
              </p:cNvPr>
              <p:cNvSpPr>
                <a:spLocks/>
              </p:cNvSpPr>
              <p:nvPr>
                <p:custDataLst>
                  <p:tags r:id="rId134"/>
                </p:custDataLst>
              </p:nvPr>
            </p:nvSpPr>
            <p:spPr bwMode="auto">
              <a:xfrm>
                <a:off x="7129518" y="2045189"/>
                <a:ext cx="13570" cy="46782"/>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45" name="Freeform 514">
                <a:extLst>
                  <a:ext uri="{FF2B5EF4-FFF2-40B4-BE49-F238E27FC236}">
                    <a16:creationId xmlns:a16="http://schemas.microsoft.com/office/drawing/2014/main" id="{C01B8CC8-9401-4EE1-84AB-EA5DA1428F0F}"/>
                  </a:ext>
                </a:extLst>
              </p:cNvPr>
              <p:cNvSpPr>
                <a:spLocks/>
              </p:cNvSpPr>
              <p:nvPr>
                <p:custDataLst>
                  <p:tags r:id="rId135"/>
                </p:custDataLst>
              </p:nvPr>
            </p:nvSpPr>
            <p:spPr bwMode="auto">
              <a:xfrm>
                <a:off x="7140072" y="2068580"/>
                <a:ext cx="3016" cy="49381"/>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46" name="Freeform 515">
                <a:extLst>
                  <a:ext uri="{FF2B5EF4-FFF2-40B4-BE49-F238E27FC236}">
                    <a16:creationId xmlns:a16="http://schemas.microsoft.com/office/drawing/2014/main" id="{8D0E1A66-0BD5-46D8-9C4B-D95A281BFE23}"/>
                  </a:ext>
                </a:extLst>
              </p:cNvPr>
              <p:cNvSpPr>
                <a:spLocks/>
              </p:cNvSpPr>
              <p:nvPr>
                <p:custDataLst>
                  <p:tags r:id="rId136"/>
                </p:custDataLst>
              </p:nvPr>
            </p:nvSpPr>
            <p:spPr bwMode="auto">
              <a:xfrm>
                <a:off x="7128009" y="2136154"/>
                <a:ext cx="9047" cy="45483"/>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47" name="Freeform 516">
                <a:extLst>
                  <a:ext uri="{FF2B5EF4-FFF2-40B4-BE49-F238E27FC236}">
                    <a16:creationId xmlns:a16="http://schemas.microsoft.com/office/drawing/2014/main" id="{31023132-2330-41E1-9719-1C5E2B9D5A36}"/>
                  </a:ext>
                </a:extLst>
              </p:cNvPr>
              <p:cNvSpPr>
                <a:spLocks/>
              </p:cNvSpPr>
              <p:nvPr>
                <p:custDataLst>
                  <p:tags r:id="rId137"/>
                </p:custDataLst>
              </p:nvPr>
            </p:nvSpPr>
            <p:spPr bwMode="auto">
              <a:xfrm>
                <a:off x="7106900" y="2164743"/>
                <a:ext cx="0" cy="48082"/>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48" name="Freeform 517">
                <a:extLst>
                  <a:ext uri="{FF2B5EF4-FFF2-40B4-BE49-F238E27FC236}">
                    <a16:creationId xmlns:a16="http://schemas.microsoft.com/office/drawing/2014/main" id="{A6E2370E-3779-40FB-9396-9410E3FD1170}"/>
                  </a:ext>
                </a:extLst>
              </p:cNvPr>
              <p:cNvSpPr>
                <a:spLocks/>
              </p:cNvSpPr>
              <p:nvPr>
                <p:custDataLst>
                  <p:tags r:id="rId138"/>
                </p:custDataLst>
              </p:nvPr>
            </p:nvSpPr>
            <p:spPr bwMode="auto">
              <a:xfrm>
                <a:off x="7106900" y="2164743"/>
                <a:ext cx="7540" cy="48082"/>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49" name="Freeform 518">
                <a:extLst>
                  <a:ext uri="{FF2B5EF4-FFF2-40B4-BE49-F238E27FC236}">
                    <a16:creationId xmlns:a16="http://schemas.microsoft.com/office/drawing/2014/main" id="{6A69B661-5AB4-479F-B7FD-C86C65E7B253}"/>
                  </a:ext>
                </a:extLst>
              </p:cNvPr>
              <p:cNvSpPr>
                <a:spLocks/>
              </p:cNvSpPr>
              <p:nvPr>
                <p:custDataLst>
                  <p:tags r:id="rId139"/>
                </p:custDataLst>
              </p:nvPr>
            </p:nvSpPr>
            <p:spPr bwMode="auto">
              <a:xfrm>
                <a:off x="6873190" y="1826874"/>
                <a:ext cx="16585" cy="49381"/>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50" name="Freeform 523">
                <a:extLst>
                  <a:ext uri="{FF2B5EF4-FFF2-40B4-BE49-F238E27FC236}">
                    <a16:creationId xmlns:a16="http://schemas.microsoft.com/office/drawing/2014/main" id="{26C24C58-2BFA-4303-98F6-64C98DB62937}"/>
                  </a:ext>
                </a:extLst>
              </p:cNvPr>
              <p:cNvSpPr>
                <a:spLocks/>
              </p:cNvSpPr>
              <p:nvPr>
                <p:custDataLst>
                  <p:tags r:id="rId140"/>
                </p:custDataLst>
              </p:nvPr>
            </p:nvSpPr>
            <p:spPr bwMode="auto">
              <a:xfrm>
                <a:off x="6775182" y="1951625"/>
                <a:ext cx="186968" cy="219615"/>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grpSp>
            <p:nvGrpSpPr>
              <p:cNvPr id="151" name="Group 524">
                <a:extLst>
                  <a:ext uri="{FF2B5EF4-FFF2-40B4-BE49-F238E27FC236}">
                    <a16:creationId xmlns:a16="http://schemas.microsoft.com/office/drawing/2014/main" id="{250B06B7-2CF3-4212-BB2E-5CDB9C6C3B09}"/>
                  </a:ext>
                </a:extLst>
              </p:cNvPr>
              <p:cNvGrpSpPr>
                <a:grpSpLocks/>
              </p:cNvGrpSpPr>
              <p:nvPr>
                <p:custDataLst>
                  <p:tags r:id="rId141"/>
                </p:custDataLst>
              </p:nvPr>
            </p:nvGrpSpPr>
            <p:grpSpPr bwMode="auto">
              <a:xfrm>
                <a:off x="5626231" y="1915240"/>
                <a:ext cx="637804" cy="314478"/>
                <a:chOff x="4115" y="1551"/>
                <a:chExt cx="504" cy="244"/>
              </a:xfrm>
              <a:solidFill>
                <a:schemeClr val="bg1">
                  <a:lumMod val="85000"/>
                </a:schemeClr>
              </a:solidFill>
            </p:grpSpPr>
            <p:sp>
              <p:nvSpPr>
                <p:cNvPr id="499" name="Freeform 525">
                  <a:extLst>
                    <a:ext uri="{FF2B5EF4-FFF2-40B4-BE49-F238E27FC236}">
                      <a16:creationId xmlns:a16="http://schemas.microsoft.com/office/drawing/2014/main" id="{12BADC91-6010-49D4-B923-4EA75532EDE0}"/>
                    </a:ext>
                  </a:extLst>
                </p:cNvPr>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9525" cmpd="sng">
                  <a:solidFill>
                    <a:srgbClr val="1A113D"/>
                  </a:solidFill>
                  <a:prstDash val="solid"/>
                  <a:round/>
                  <a:headEnd/>
                  <a:tailEnd/>
                </a:ln>
              </p:spPr>
              <p:txBody>
                <a:bodyPr/>
                <a:lstStyle/>
                <a:p>
                  <a:endParaRPr lang="en-US"/>
                </a:p>
              </p:txBody>
            </p:sp>
            <p:sp>
              <p:nvSpPr>
                <p:cNvPr id="500" name="Freeform 526">
                  <a:extLst>
                    <a:ext uri="{FF2B5EF4-FFF2-40B4-BE49-F238E27FC236}">
                      <a16:creationId xmlns:a16="http://schemas.microsoft.com/office/drawing/2014/main" id="{6835D717-1976-43DF-9AE1-68B937F2A451}"/>
                    </a:ext>
                  </a:extLst>
                </p:cNvPr>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9525" cmpd="sng">
                  <a:solidFill>
                    <a:srgbClr val="1A113D"/>
                  </a:solidFill>
                  <a:prstDash val="solid"/>
                  <a:round/>
                  <a:headEnd/>
                  <a:tailEnd/>
                </a:ln>
              </p:spPr>
              <p:txBody>
                <a:bodyPr/>
                <a:lstStyle/>
                <a:p>
                  <a:endParaRPr lang="en-US"/>
                </a:p>
              </p:txBody>
            </p:sp>
          </p:grpSp>
          <p:grpSp>
            <p:nvGrpSpPr>
              <p:cNvPr id="152" name="Group 535">
                <a:extLst>
                  <a:ext uri="{FF2B5EF4-FFF2-40B4-BE49-F238E27FC236}">
                    <a16:creationId xmlns:a16="http://schemas.microsoft.com/office/drawing/2014/main" id="{72321BC1-5FF4-400B-AF9C-BE09A71EABB2}"/>
                  </a:ext>
                </a:extLst>
              </p:cNvPr>
              <p:cNvGrpSpPr>
                <a:grpSpLocks/>
              </p:cNvGrpSpPr>
              <p:nvPr>
                <p:custDataLst>
                  <p:tags r:id="rId142"/>
                </p:custDataLst>
              </p:nvPr>
            </p:nvGrpSpPr>
            <p:grpSpPr bwMode="auto">
              <a:xfrm>
                <a:off x="4478788" y="2275200"/>
                <a:ext cx="458374" cy="165036"/>
                <a:chOff x="3289" y="1830"/>
                <a:chExt cx="363" cy="128"/>
              </a:xfrm>
              <a:solidFill>
                <a:srgbClr val="FD820A"/>
              </a:solidFill>
            </p:grpSpPr>
            <p:sp>
              <p:nvSpPr>
                <p:cNvPr id="494" name="Freeform 536">
                  <a:extLst>
                    <a:ext uri="{FF2B5EF4-FFF2-40B4-BE49-F238E27FC236}">
                      <a16:creationId xmlns:a16="http://schemas.microsoft.com/office/drawing/2014/main" id="{68054387-CADC-4A5E-AE57-6F8378C83932}"/>
                    </a:ext>
                  </a:extLst>
                </p:cNvPr>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5" name="Freeform 537">
                  <a:extLst>
                    <a:ext uri="{FF2B5EF4-FFF2-40B4-BE49-F238E27FC236}">
                      <a16:creationId xmlns:a16="http://schemas.microsoft.com/office/drawing/2014/main" id="{BC61CAD3-725F-4B3F-B4B4-7CB4D429F58C}"/>
                    </a:ext>
                  </a:extLst>
                </p:cNvPr>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6" name="Freeform 538">
                  <a:extLst>
                    <a:ext uri="{FF2B5EF4-FFF2-40B4-BE49-F238E27FC236}">
                      <a16:creationId xmlns:a16="http://schemas.microsoft.com/office/drawing/2014/main" id="{978E13AF-A870-4382-8259-27182983AEB4}"/>
                    </a:ext>
                  </a:extLst>
                </p:cNvPr>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7" name="Freeform 539">
                  <a:extLst>
                    <a:ext uri="{FF2B5EF4-FFF2-40B4-BE49-F238E27FC236}">
                      <a16:creationId xmlns:a16="http://schemas.microsoft.com/office/drawing/2014/main" id="{16492F3C-C6AA-49E8-A899-14C9B6BCC772}"/>
                    </a:ext>
                  </a:extLst>
                </p:cNvPr>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8" name="Freeform 540">
                  <a:extLst>
                    <a:ext uri="{FF2B5EF4-FFF2-40B4-BE49-F238E27FC236}">
                      <a16:creationId xmlns:a16="http://schemas.microsoft.com/office/drawing/2014/main" id="{37F6567B-F29C-4B87-ADDA-956A78225110}"/>
                    </a:ext>
                  </a:extLst>
                </p:cNvPr>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53" name="Group 152">
                <a:extLst>
                  <a:ext uri="{FF2B5EF4-FFF2-40B4-BE49-F238E27FC236}">
                    <a16:creationId xmlns:a16="http://schemas.microsoft.com/office/drawing/2014/main" id="{F2DFF321-31CC-4022-9CDC-B8270AC8BEE2}"/>
                  </a:ext>
                </a:extLst>
              </p:cNvPr>
              <p:cNvGrpSpPr/>
              <p:nvPr/>
            </p:nvGrpSpPr>
            <p:grpSpPr>
              <a:xfrm>
                <a:off x="769575" y="1348659"/>
                <a:ext cx="2607003" cy="3487848"/>
                <a:chOff x="769575" y="1302479"/>
                <a:chExt cx="2607003" cy="3487848"/>
              </a:xfrm>
            </p:grpSpPr>
            <p:sp>
              <p:nvSpPr>
                <p:cNvPr id="363" name="Freeform 4">
                  <a:extLst>
                    <a:ext uri="{FF2B5EF4-FFF2-40B4-BE49-F238E27FC236}">
                      <a16:creationId xmlns:a16="http://schemas.microsoft.com/office/drawing/2014/main" id="{2D6EA02C-9EA0-462A-A8CD-471B92D2E760}"/>
                    </a:ext>
                  </a:extLst>
                </p:cNvPr>
                <p:cNvSpPr>
                  <a:spLocks/>
                </p:cNvSpPr>
                <p:nvPr>
                  <p:custDataLst>
                    <p:tags r:id="rId306"/>
                  </p:custDataLst>
                </p:nvPr>
              </p:nvSpPr>
              <p:spPr bwMode="auto">
                <a:xfrm>
                  <a:off x="2518635" y="4738347"/>
                  <a:ext cx="31664" cy="46782"/>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64" name="Freeform 5">
                  <a:extLst>
                    <a:ext uri="{FF2B5EF4-FFF2-40B4-BE49-F238E27FC236}">
                      <a16:creationId xmlns:a16="http://schemas.microsoft.com/office/drawing/2014/main" id="{4BF29A1B-CFBB-49C9-8F24-CE00BEB88DEC}"/>
                    </a:ext>
                  </a:extLst>
                </p:cNvPr>
                <p:cNvSpPr>
                  <a:spLocks/>
                </p:cNvSpPr>
                <p:nvPr>
                  <p:custDataLst>
                    <p:tags r:id="rId307"/>
                  </p:custDataLst>
                </p:nvPr>
              </p:nvSpPr>
              <p:spPr bwMode="auto">
                <a:xfrm>
                  <a:off x="769575" y="1546784"/>
                  <a:ext cx="744858" cy="365159"/>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65" name="Freeform 6">
                  <a:extLst>
                    <a:ext uri="{FF2B5EF4-FFF2-40B4-BE49-F238E27FC236}">
                      <a16:creationId xmlns:a16="http://schemas.microsoft.com/office/drawing/2014/main" id="{E4B7C73D-4A03-4E7F-881E-F9CD4469CF69}"/>
                    </a:ext>
                  </a:extLst>
                </p:cNvPr>
                <p:cNvSpPr>
                  <a:spLocks/>
                </p:cNvSpPr>
                <p:nvPr>
                  <p:custDataLst>
                    <p:tags r:id="rId308"/>
                  </p:custDataLst>
                </p:nvPr>
              </p:nvSpPr>
              <p:spPr bwMode="auto">
                <a:xfrm>
                  <a:off x="1206840" y="2050989"/>
                  <a:ext cx="1311795" cy="630256"/>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66" name="Freeform 8">
                  <a:extLst>
                    <a:ext uri="{FF2B5EF4-FFF2-40B4-BE49-F238E27FC236}">
                      <a16:creationId xmlns:a16="http://schemas.microsoft.com/office/drawing/2014/main" id="{FDC8F2F0-5E53-486F-A0CA-4A933ABA3500}"/>
                    </a:ext>
                  </a:extLst>
                </p:cNvPr>
                <p:cNvSpPr>
                  <a:spLocks/>
                </p:cNvSpPr>
                <p:nvPr>
                  <p:custDataLst>
                    <p:tags r:id="rId309"/>
                  </p:custDataLst>
                </p:nvPr>
              </p:nvSpPr>
              <p:spPr bwMode="auto">
                <a:xfrm>
                  <a:off x="2283416" y="3781918"/>
                  <a:ext cx="248788" cy="925241"/>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67" name="Freeform 25">
                  <a:extLst>
                    <a:ext uri="{FF2B5EF4-FFF2-40B4-BE49-F238E27FC236}">
                      <a16:creationId xmlns:a16="http://schemas.microsoft.com/office/drawing/2014/main" id="{7F2BD4C2-E87F-4F21-A931-4902D72EC632}"/>
                    </a:ext>
                  </a:extLst>
                </p:cNvPr>
                <p:cNvSpPr>
                  <a:spLocks/>
                </p:cNvSpPr>
                <p:nvPr>
                  <p:custDataLst>
                    <p:tags r:id="rId310"/>
                  </p:custDataLst>
                </p:nvPr>
              </p:nvSpPr>
              <p:spPr bwMode="auto">
                <a:xfrm>
                  <a:off x="2535220" y="4743545"/>
                  <a:ext cx="22618" cy="46782"/>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68" name="Freeform 29">
                  <a:extLst>
                    <a:ext uri="{FF2B5EF4-FFF2-40B4-BE49-F238E27FC236}">
                      <a16:creationId xmlns:a16="http://schemas.microsoft.com/office/drawing/2014/main" id="{5D1D9A57-CECB-46C7-ACB6-97622D83C479}"/>
                    </a:ext>
                  </a:extLst>
                </p:cNvPr>
                <p:cNvSpPr>
                  <a:spLocks/>
                </p:cNvSpPr>
                <p:nvPr>
                  <p:custDataLst>
                    <p:tags r:id="rId311"/>
                  </p:custDataLst>
                </p:nvPr>
              </p:nvSpPr>
              <p:spPr bwMode="auto">
                <a:xfrm>
                  <a:off x="2313572" y="2261507"/>
                  <a:ext cx="46742" cy="46782"/>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69" name="Freeform 41">
                  <a:extLst>
                    <a:ext uri="{FF2B5EF4-FFF2-40B4-BE49-F238E27FC236}">
                      <a16:creationId xmlns:a16="http://schemas.microsoft.com/office/drawing/2014/main" id="{95F2C802-FE5F-4243-BE9F-E978FBAE3C0E}"/>
                    </a:ext>
                  </a:extLst>
                </p:cNvPr>
                <p:cNvSpPr>
                  <a:spLocks/>
                </p:cNvSpPr>
                <p:nvPr>
                  <p:custDataLst>
                    <p:tags r:id="rId312"/>
                  </p:custDataLst>
                </p:nvPr>
              </p:nvSpPr>
              <p:spPr bwMode="auto">
                <a:xfrm>
                  <a:off x="2361822" y="2852779"/>
                  <a:ext cx="30156" cy="48081"/>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70" name="Freeform 42">
                  <a:extLst>
                    <a:ext uri="{FF2B5EF4-FFF2-40B4-BE49-F238E27FC236}">
                      <a16:creationId xmlns:a16="http://schemas.microsoft.com/office/drawing/2014/main" id="{7105DD54-431D-40C0-9C26-1CBC26600D4D}"/>
                    </a:ext>
                  </a:extLst>
                </p:cNvPr>
                <p:cNvSpPr>
                  <a:spLocks/>
                </p:cNvSpPr>
                <p:nvPr>
                  <p:custDataLst>
                    <p:tags r:id="rId313"/>
                  </p:custDataLst>
                </p:nvPr>
              </p:nvSpPr>
              <p:spPr bwMode="auto">
                <a:xfrm>
                  <a:off x="2414595" y="2857976"/>
                  <a:ext cx="1508" cy="48081"/>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71" name="Freeform 43">
                  <a:extLst>
                    <a:ext uri="{FF2B5EF4-FFF2-40B4-BE49-F238E27FC236}">
                      <a16:creationId xmlns:a16="http://schemas.microsoft.com/office/drawing/2014/main" id="{9112A321-5345-4841-A298-486B31515843}"/>
                    </a:ext>
                  </a:extLst>
                </p:cNvPr>
                <p:cNvSpPr>
                  <a:spLocks/>
                </p:cNvSpPr>
                <p:nvPr>
                  <p:custDataLst>
                    <p:tags r:id="rId314"/>
                  </p:custDataLst>
                </p:nvPr>
              </p:nvSpPr>
              <p:spPr bwMode="auto">
                <a:xfrm>
                  <a:off x="2426658" y="2859275"/>
                  <a:ext cx="6031" cy="48082"/>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72" name="Freeform 44">
                  <a:extLst>
                    <a:ext uri="{FF2B5EF4-FFF2-40B4-BE49-F238E27FC236}">
                      <a16:creationId xmlns:a16="http://schemas.microsoft.com/office/drawing/2014/main" id="{52D31823-BB32-4666-9B1A-400CE27899B3}"/>
                    </a:ext>
                  </a:extLst>
                </p:cNvPr>
                <p:cNvSpPr>
                  <a:spLocks/>
                </p:cNvSpPr>
                <p:nvPr>
                  <p:custDataLst>
                    <p:tags r:id="rId315"/>
                  </p:custDataLst>
                </p:nvPr>
              </p:nvSpPr>
              <p:spPr bwMode="auto">
                <a:xfrm>
                  <a:off x="2440229" y="2851478"/>
                  <a:ext cx="7539" cy="46782"/>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73" name="Freeform 45">
                  <a:extLst>
                    <a:ext uri="{FF2B5EF4-FFF2-40B4-BE49-F238E27FC236}">
                      <a16:creationId xmlns:a16="http://schemas.microsoft.com/office/drawing/2014/main" id="{1447CAF0-92B8-452A-88E3-5DF9A9C56CE0}"/>
                    </a:ext>
                  </a:extLst>
                </p:cNvPr>
                <p:cNvSpPr>
                  <a:spLocks/>
                </p:cNvSpPr>
                <p:nvPr>
                  <p:custDataLst>
                    <p:tags r:id="rId316"/>
                  </p:custDataLst>
                </p:nvPr>
              </p:nvSpPr>
              <p:spPr bwMode="auto">
                <a:xfrm>
                  <a:off x="2420627" y="2844982"/>
                  <a:ext cx="10555" cy="48081"/>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74" name="Freeform 46">
                  <a:extLst>
                    <a:ext uri="{FF2B5EF4-FFF2-40B4-BE49-F238E27FC236}">
                      <a16:creationId xmlns:a16="http://schemas.microsoft.com/office/drawing/2014/main" id="{9A8332C9-3AD8-4D46-8CC4-13CEDB4C29ED}"/>
                    </a:ext>
                  </a:extLst>
                </p:cNvPr>
                <p:cNvSpPr>
                  <a:spLocks/>
                </p:cNvSpPr>
                <p:nvPr>
                  <p:custDataLst>
                    <p:tags r:id="rId317"/>
                  </p:custDataLst>
                </p:nvPr>
              </p:nvSpPr>
              <p:spPr bwMode="auto">
                <a:xfrm>
                  <a:off x="2467369" y="2868373"/>
                  <a:ext cx="13570" cy="49381"/>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75" name="Line 47">
                  <a:extLst>
                    <a:ext uri="{FF2B5EF4-FFF2-40B4-BE49-F238E27FC236}">
                      <a16:creationId xmlns:a16="http://schemas.microsoft.com/office/drawing/2014/main" id="{43BD9CD0-0BC8-447D-AF0E-D1CC2C242658}"/>
                    </a:ext>
                  </a:extLst>
                </p:cNvPr>
                <p:cNvSpPr>
                  <a:spLocks noChangeShapeType="1"/>
                </p:cNvSpPr>
                <p:nvPr>
                  <p:custDataLst>
                    <p:tags r:id="rId318"/>
                  </p:custDataLst>
                </p:nvPr>
              </p:nvSpPr>
              <p:spPr bwMode="auto">
                <a:xfrm flipH="1" flipV="1">
                  <a:off x="2474908" y="2865773"/>
                  <a:ext cx="6031" cy="7797"/>
                </a:xfrm>
                <a:prstGeom prst="line">
                  <a:avLst/>
                </a:prstGeom>
                <a:solidFill>
                  <a:schemeClr val="accent4">
                    <a:lumMod val="60000"/>
                    <a:lumOff val="40000"/>
                  </a:schemeClr>
                </a:solidFill>
                <a:ln w="9525">
                  <a:solidFill>
                    <a:srgbClr val="1A113D"/>
                  </a:solidFill>
                  <a:round/>
                  <a:headEnd/>
                  <a:tailEnd/>
                </a:ln>
                <a:extLst/>
              </p:spPr>
              <p:txBody>
                <a:bodyPr/>
                <a:lstStyle/>
                <a:p>
                  <a:endParaRPr lang="en-US"/>
                </a:p>
              </p:txBody>
            </p:sp>
            <p:sp>
              <p:nvSpPr>
                <p:cNvPr id="376" name="Line 48">
                  <a:extLst>
                    <a:ext uri="{FF2B5EF4-FFF2-40B4-BE49-F238E27FC236}">
                      <a16:creationId xmlns:a16="http://schemas.microsoft.com/office/drawing/2014/main" id="{10682E1D-ED02-4BD7-8D26-88C0F28F876D}"/>
                    </a:ext>
                  </a:extLst>
                </p:cNvPr>
                <p:cNvSpPr>
                  <a:spLocks noChangeShapeType="1"/>
                </p:cNvSpPr>
                <p:nvPr>
                  <p:custDataLst>
                    <p:tags r:id="rId319"/>
                  </p:custDataLst>
                </p:nvPr>
              </p:nvSpPr>
              <p:spPr bwMode="auto">
                <a:xfrm flipH="1">
                  <a:off x="2474908" y="2886565"/>
                  <a:ext cx="6031" cy="9096"/>
                </a:xfrm>
                <a:prstGeom prst="line">
                  <a:avLst/>
                </a:prstGeom>
                <a:solidFill>
                  <a:schemeClr val="accent4">
                    <a:lumMod val="60000"/>
                    <a:lumOff val="40000"/>
                  </a:schemeClr>
                </a:solidFill>
                <a:ln w="9525">
                  <a:solidFill>
                    <a:srgbClr val="1A113D"/>
                  </a:solidFill>
                  <a:round/>
                  <a:headEnd/>
                  <a:tailEnd/>
                </a:ln>
                <a:extLst/>
              </p:spPr>
              <p:txBody>
                <a:bodyPr/>
                <a:lstStyle/>
                <a:p>
                  <a:endParaRPr lang="en-US"/>
                </a:p>
              </p:txBody>
            </p:sp>
            <p:sp>
              <p:nvSpPr>
                <p:cNvPr id="377" name="Freeform 49">
                  <a:extLst>
                    <a:ext uri="{FF2B5EF4-FFF2-40B4-BE49-F238E27FC236}">
                      <a16:creationId xmlns:a16="http://schemas.microsoft.com/office/drawing/2014/main" id="{0A9B8326-5EC3-4DAA-81F2-2EC539CC2239}"/>
                    </a:ext>
                  </a:extLst>
                </p:cNvPr>
                <p:cNvSpPr>
                  <a:spLocks/>
                </p:cNvSpPr>
                <p:nvPr>
                  <p:custDataLst>
                    <p:tags r:id="rId320"/>
                  </p:custDataLst>
                </p:nvPr>
              </p:nvSpPr>
              <p:spPr bwMode="auto">
                <a:xfrm>
                  <a:off x="2474908" y="2882666"/>
                  <a:ext cx="10555" cy="48082"/>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78" name="Freeform 50">
                  <a:extLst>
                    <a:ext uri="{FF2B5EF4-FFF2-40B4-BE49-F238E27FC236}">
                      <a16:creationId xmlns:a16="http://schemas.microsoft.com/office/drawing/2014/main" id="{FBE80DC4-6177-448D-A636-2B740C0E681B}"/>
                    </a:ext>
                  </a:extLst>
                </p:cNvPr>
                <p:cNvSpPr>
                  <a:spLocks/>
                </p:cNvSpPr>
                <p:nvPr>
                  <p:custDataLst>
                    <p:tags r:id="rId321"/>
                  </p:custDataLst>
                </p:nvPr>
              </p:nvSpPr>
              <p:spPr bwMode="auto">
                <a:xfrm>
                  <a:off x="2480939" y="2906057"/>
                  <a:ext cx="16586" cy="45483"/>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79" name="Freeform 51">
                  <a:extLst>
                    <a:ext uri="{FF2B5EF4-FFF2-40B4-BE49-F238E27FC236}">
                      <a16:creationId xmlns:a16="http://schemas.microsoft.com/office/drawing/2014/main" id="{AD109110-B2A0-4B01-9CE2-A21E72980297}"/>
                    </a:ext>
                  </a:extLst>
                </p:cNvPr>
                <p:cNvSpPr>
                  <a:spLocks/>
                </p:cNvSpPr>
                <p:nvPr>
                  <p:custDataLst>
                    <p:tags r:id="rId322"/>
                  </p:custDataLst>
                </p:nvPr>
              </p:nvSpPr>
              <p:spPr bwMode="auto">
                <a:xfrm>
                  <a:off x="2486970" y="2945043"/>
                  <a:ext cx="15078" cy="46782"/>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80" name="Freeform 52">
                  <a:extLst>
                    <a:ext uri="{FF2B5EF4-FFF2-40B4-BE49-F238E27FC236}">
                      <a16:creationId xmlns:a16="http://schemas.microsoft.com/office/drawing/2014/main" id="{8A96BFBB-0DC7-4283-B374-C9122C03A6D3}"/>
                    </a:ext>
                  </a:extLst>
                </p:cNvPr>
                <p:cNvSpPr>
                  <a:spLocks/>
                </p:cNvSpPr>
                <p:nvPr>
                  <p:custDataLst>
                    <p:tags r:id="rId323"/>
                  </p:custDataLst>
                </p:nvPr>
              </p:nvSpPr>
              <p:spPr bwMode="auto">
                <a:xfrm>
                  <a:off x="2496017" y="2965835"/>
                  <a:ext cx="3016" cy="46782"/>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81" name="Freeform 53">
                  <a:extLst>
                    <a:ext uri="{FF2B5EF4-FFF2-40B4-BE49-F238E27FC236}">
                      <a16:creationId xmlns:a16="http://schemas.microsoft.com/office/drawing/2014/main" id="{CA26289F-977D-4241-A589-9DD9B9B774F8}"/>
                    </a:ext>
                  </a:extLst>
                </p:cNvPr>
                <p:cNvSpPr>
                  <a:spLocks/>
                </p:cNvSpPr>
                <p:nvPr>
                  <p:custDataLst>
                    <p:tags r:id="rId324"/>
                  </p:custDataLst>
                </p:nvPr>
              </p:nvSpPr>
              <p:spPr bwMode="auto">
                <a:xfrm>
                  <a:off x="2517126" y="2990525"/>
                  <a:ext cx="1508" cy="45482"/>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82" name="Freeform 54">
                  <a:extLst>
                    <a:ext uri="{FF2B5EF4-FFF2-40B4-BE49-F238E27FC236}">
                      <a16:creationId xmlns:a16="http://schemas.microsoft.com/office/drawing/2014/main" id="{9CE83549-8428-4496-89D0-520C9C2DD9FC}"/>
                    </a:ext>
                  </a:extLst>
                </p:cNvPr>
                <p:cNvSpPr>
                  <a:spLocks/>
                </p:cNvSpPr>
                <p:nvPr>
                  <p:custDataLst>
                    <p:tags r:id="rId325"/>
                  </p:custDataLst>
                </p:nvPr>
              </p:nvSpPr>
              <p:spPr bwMode="auto">
                <a:xfrm>
                  <a:off x="2480939" y="3000921"/>
                  <a:ext cx="15078" cy="48081"/>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83" name="Freeform 55">
                  <a:extLst>
                    <a:ext uri="{FF2B5EF4-FFF2-40B4-BE49-F238E27FC236}">
                      <a16:creationId xmlns:a16="http://schemas.microsoft.com/office/drawing/2014/main" id="{D2794965-FADF-4FD9-8F73-A4DC0255593F}"/>
                    </a:ext>
                  </a:extLst>
                </p:cNvPr>
                <p:cNvSpPr>
                  <a:spLocks/>
                </p:cNvSpPr>
                <p:nvPr>
                  <p:custDataLst>
                    <p:tags r:id="rId326"/>
                  </p:custDataLst>
                </p:nvPr>
              </p:nvSpPr>
              <p:spPr bwMode="auto">
                <a:xfrm>
                  <a:off x="2467369" y="3054200"/>
                  <a:ext cx="22617" cy="46782"/>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84" name="Freeform 56">
                  <a:extLst>
                    <a:ext uri="{FF2B5EF4-FFF2-40B4-BE49-F238E27FC236}">
                      <a16:creationId xmlns:a16="http://schemas.microsoft.com/office/drawing/2014/main" id="{4311B914-9CA5-4CEE-891B-76D1D81343B3}"/>
                    </a:ext>
                  </a:extLst>
                </p:cNvPr>
                <p:cNvSpPr>
                  <a:spLocks/>
                </p:cNvSpPr>
                <p:nvPr>
                  <p:custDataLst>
                    <p:tags r:id="rId327"/>
                  </p:custDataLst>
                </p:nvPr>
              </p:nvSpPr>
              <p:spPr bwMode="auto">
                <a:xfrm>
                  <a:off x="2485463" y="3034708"/>
                  <a:ext cx="12062" cy="46782"/>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85" name="Freeform 57">
                  <a:extLst>
                    <a:ext uri="{FF2B5EF4-FFF2-40B4-BE49-F238E27FC236}">
                      <a16:creationId xmlns:a16="http://schemas.microsoft.com/office/drawing/2014/main" id="{1DB1FBDD-6A63-4254-942B-3ABD47832E82}"/>
                    </a:ext>
                  </a:extLst>
                </p:cNvPr>
                <p:cNvSpPr>
                  <a:spLocks/>
                </p:cNvSpPr>
                <p:nvPr>
                  <p:custDataLst>
                    <p:tags r:id="rId328"/>
                  </p:custDataLst>
                </p:nvPr>
              </p:nvSpPr>
              <p:spPr bwMode="auto">
                <a:xfrm>
                  <a:off x="1993917" y="2765711"/>
                  <a:ext cx="15078" cy="46782"/>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grpSp>
              <p:nvGrpSpPr>
                <p:cNvPr id="386" name="Group 58">
                  <a:extLst>
                    <a:ext uri="{FF2B5EF4-FFF2-40B4-BE49-F238E27FC236}">
                      <a16:creationId xmlns:a16="http://schemas.microsoft.com/office/drawing/2014/main" id="{39A214F0-28E0-40F5-95CF-02FD60E883B1}"/>
                    </a:ext>
                  </a:extLst>
                </p:cNvPr>
                <p:cNvGrpSpPr>
                  <a:grpSpLocks/>
                </p:cNvGrpSpPr>
                <p:nvPr>
                  <p:custDataLst>
                    <p:tags r:id="rId329"/>
                  </p:custDataLst>
                </p:nvPr>
              </p:nvGrpSpPr>
              <p:grpSpPr bwMode="auto">
                <a:xfrm>
                  <a:off x="2113033" y="2629265"/>
                  <a:ext cx="125149" cy="159837"/>
                  <a:chOff x="1199" y="2121"/>
                  <a:chExt cx="97" cy="123"/>
                </a:xfrm>
                <a:solidFill>
                  <a:schemeClr val="bg1">
                    <a:lumMod val="85000"/>
                  </a:schemeClr>
                </a:solidFill>
              </p:grpSpPr>
              <p:sp>
                <p:nvSpPr>
                  <p:cNvPr id="484" name="Freeform 59">
                    <a:extLst>
                      <a:ext uri="{FF2B5EF4-FFF2-40B4-BE49-F238E27FC236}">
                        <a16:creationId xmlns:a16="http://schemas.microsoft.com/office/drawing/2014/main" id="{325B6321-0A5A-49E0-8EC6-9C6FD2DA4117}"/>
                      </a:ext>
                    </a:extLst>
                  </p:cNvPr>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rgbClr val="1A113D"/>
                    </a:solidFill>
                    <a:prstDash val="solid"/>
                    <a:round/>
                    <a:headEnd/>
                    <a:tailEnd/>
                  </a:ln>
                </p:spPr>
                <p:txBody>
                  <a:bodyPr/>
                  <a:lstStyle/>
                  <a:p>
                    <a:endParaRPr lang="en-US"/>
                  </a:p>
                </p:txBody>
              </p:sp>
              <p:sp>
                <p:nvSpPr>
                  <p:cNvPr id="485" name="Freeform 60">
                    <a:extLst>
                      <a:ext uri="{FF2B5EF4-FFF2-40B4-BE49-F238E27FC236}">
                        <a16:creationId xmlns:a16="http://schemas.microsoft.com/office/drawing/2014/main" id="{76DF6168-50DF-4078-A5E7-94AD0D3BA43F}"/>
                      </a:ext>
                    </a:extLst>
                  </p:cNvPr>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rgbClr val="1A113D"/>
                    </a:solidFill>
                    <a:prstDash val="solid"/>
                    <a:round/>
                    <a:headEnd/>
                    <a:tailEnd/>
                  </a:ln>
                </p:spPr>
                <p:txBody>
                  <a:bodyPr/>
                  <a:lstStyle/>
                  <a:p>
                    <a:endParaRPr lang="en-US"/>
                  </a:p>
                </p:txBody>
              </p:sp>
              <p:sp>
                <p:nvSpPr>
                  <p:cNvPr id="486" name="Freeform 61">
                    <a:extLst>
                      <a:ext uri="{FF2B5EF4-FFF2-40B4-BE49-F238E27FC236}">
                        <a16:creationId xmlns:a16="http://schemas.microsoft.com/office/drawing/2014/main" id="{75D48E2C-4BA1-4E37-885A-D9F15112B131}"/>
                      </a:ext>
                    </a:extLst>
                  </p:cNvPr>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rgbClr val="1A113D"/>
                    </a:solidFill>
                    <a:prstDash val="solid"/>
                    <a:round/>
                    <a:headEnd/>
                    <a:tailEnd/>
                  </a:ln>
                </p:spPr>
                <p:txBody>
                  <a:bodyPr/>
                  <a:lstStyle/>
                  <a:p>
                    <a:endParaRPr lang="en-US"/>
                  </a:p>
                </p:txBody>
              </p:sp>
              <p:sp>
                <p:nvSpPr>
                  <p:cNvPr id="487" name="Freeform 62">
                    <a:extLst>
                      <a:ext uri="{FF2B5EF4-FFF2-40B4-BE49-F238E27FC236}">
                        <a16:creationId xmlns:a16="http://schemas.microsoft.com/office/drawing/2014/main" id="{9C697DB0-E2F5-4540-9BE9-5380A2F219AC}"/>
                      </a:ext>
                    </a:extLst>
                  </p:cNvPr>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9525" cmpd="sng">
                    <a:solidFill>
                      <a:srgbClr val="1A113D"/>
                    </a:solidFill>
                    <a:prstDash val="solid"/>
                    <a:round/>
                    <a:headEnd/>
                    <a:tailEnd/>
                  </a:ln>
                </p:spPr>
                <p:txBody>
                  <a:bodyPr/>
                  <a:lstStyle/>
                  <a:p>
                    <a:endParaRPr lang="en-US"/>
                  </a:p>
                </p:txBody>
              </p:sp>
              <p:sp>
                <p:nvSpPr>
                  <p:cNvPr id="488" name="Freeform 63">
                    <a:extLst>
                      <a:ext uri="{FF2B5EF4-FFF2-40B4-BE49-F238E27FC236}">
                        <a16:creationId xmlns:a16="http://schemas.microsoft.com/office/drawing/2014/main" id="{0330C48B-A978-47D1-A294-74A4A8A123C3}"/>
                      </a:ext>
                    </a:extLst>
                  </p:cNvPr>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rgbClr val="1A113D"/>
                    </a:solidFill>
                    <a:prstDash val="solid"/>
                    <a:round/>
                    <a:headEnd/>
                    <a:tailEnd/>
                  </a:ln>
                </p:spPr>
                <p:txBody>
                  <a:bodyPr/>
                  <a:lstStyle/>
                  <a:p>
                    <a:endParaRPr lang="en-US"/>
                  </a:p>
                </p:txBody>
              </p:sp>
              <p:sp>
                <p:nvSpPr>
                  <p:cNvPr id="489" name="Freeform 64">
                    <a:extLst>
                      <a:ext uri="{FF2B5EF4-FFF2-40B4-BE49-F238E27FC236}">
                        <a16:creationId xmlns:a16="http://schemas.microsoft.com/office/drawing/2014/main" id="{BBEDAD94-9703-4A0F-8869-C3A7952792D6}"/>
                      </a:ext>
                    </a:extLst>
                  </p:cNvPr>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rgbClr val="1A113D"/>
                    </a:solidFill>
                    <a:prstDash val="solid"/>
                    <a:round/>
                    <a:headEnd/>
                    <a:tailEnd/>
                  </a:ln>
                </p:spPr>
                <p:txBody>
                  <a:bodyPr/>
                  <a:lstStyle/>
                  <a:p>
                    <a:endParaRPr lang="en-US"/>
                  </a:p>
                </p:txBody>
              </p:sp>
              <p:sp>
                <p:nvSpPr>
                  <p:cNvPr id="490" name="Freeform 65">
                    <a:extLst>
                      <a:ext uri="{FF2B5EF4-FFF2-40B4-BE49-F238E27FC236}">
                        <a16:creationId xmlns:a16="http://schemas.microsoft.com/office/drawing/2014/main" id="{5E190376-910B-454C-8DBB-FB3C690C1DEF}"/>
                      </a:ext>
                    </a:extLst>
                  </p:cNvPr>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rgbClr val="1A113D"/>
                    </a:solidFill>
                    <a:prstDash val="solid"/>
                    <a:round/>
                    <a:headEnd/>
                    <a:tailEnd/>
                  </a:ln>
                </p:spPr>
                <p:txBody>
                  <a:bodyPr/>
                  <a:lstStyle/>
                  <a:p>
                    <a:endParaRPr lang="en-US"/>
                  </a:p>
                </p:txBody>
              </p:sp>
              <p:sp>
                <p:nvSpPr>
                  <p:cNvPr id="491" name="Freeform 66">
                    <a:extLst>
                      <a:ext uri="{FF2B5EF4-FFF2-40B4-BE49-F238E27FC236}">
                        <a16:creationId xmlns:a16="http://schemas.microsoft.com/office/drawing/2014/main" id="{310B4AD9-C8AE-4A1A-8873-52003618DD99}"/>
                      </a:ext>
                    </a:extLst>
                  </p:cNvPr>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rgbClr val="1A113D"/>
                    </a:solidFill>
                    <a:prstDash val="solid"/>
                    <a:round/>
                    <a:headEnd/>
                    <a:tailEnd/>
                  </a:ln>
                </p:spPr>
                <p:txBody>
                  <a:bodyPr/>
                  <a:lstStyle/>
                  <a:p>
                    <a:endParaRPr lang="en-US"/>
                  </a:p>
                </p:txBody>
              </p:sp>
              <p:sp>
                <p:nvSpPr>
                  <p:cNvPr id="492" name="Freeform 67">
                    <a:extLst>
                      <a:ext uri="{FF2B5EF4-FFF2-40B4-BE49-F238E27FC236}">
                        <a16:creationId xmlns:a16="http://schemas.microsoft.com/office/drawing/2014/main" id="{4BCFC4CF-652A-4ACD-A14C-104AD0136234}"/>
                      </a:ext>
                    </a:extLst>
                  </p:cNvPr>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rgbClr val="1A113D"/>
                    </a:solidFill>
                    <a:prstDash val="solid"/>
                    <a:round/>
                    <a:headEnd/>
                    <a:tailEnd/>
                  </a:ln>
                </p:spPr>
                <p:txBody>
                  <a:bodyPr/>
                  <a:lstStyle/>
                  <a:p>
                    <a:endParaRPr lang="en-US"/>
                  </a:p>
                </p:txBody>
              </p:sp>
              <p:sp>
                <p:nvSpPr>
                  <p:cNvPr id="493" name="Freeform 68">
                    <a:extLst>
                      <a:ext uri="{FF2B5EF4-FFF2-40B4-BE49-F238E27FC236}">
                        <a16:creationId xmlns:a16="http://schemas.microsoft.com/office/drawing/2014/main" id="{EA182CFA-6B16-46EE-956B-29A71FF69C7C}"/>
                      </a:ext>
                    </a:extLst>
                  </p:cNvPr>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rgbClr val="1A113D"/>
                    </a:solidFill>
                    <a:prstDash val="solid"/>
                    <a:round/>
                    <a:headEnd/>
                    <a:tailEnd/>
                  </a:ln>
                </p:spPr>
                <p:txBody>
                  <a:bodyPr/>
                  <a:lstStyle/>
                  <a:p>
                    <a:endParaRPr lang="en-US"/>
                  </a:p>
                </p:txBody>
              </p:sp>
            </p:grpSp>
            <p:sp>
              <p:nvSpPr>
                <p:cNvPr id="387" name="Freeform 162">
                  <a:extLst>
                    <a:ext uri="{FF2B5EF4-FFF2-40B4-BE49-F238E27FC236}">
                      <a16:creationId xmlns:a16="http://schemas.microsoft.com/office/drawing/2014/main" id="{96DC99EE-734F-4E11-B1E1-17A01ECDEC01}"/>
                    </a:ext>
                  </a:extLst>
                </p:cNvPr>
                <p:cNvSpPr>
                  <a:spLocks/>
                </p:cNvSpPr>
                <p:nvPr>
                  <p:custDataLst>
                    <p:tags r:id="rId330"/>
                  </p:custDataLst>
                </p:nvPr>
              </p:nvSpPr>
              <p:spPr bwMode="auto">
                <a:xfrm>
                  <a:off x="2277385" y="3581795"/>
                  <a:ext cx="312116" cy="340468"/>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88" name="Freeform 163">
                  <a:extLst>
                    <a:ext uri="{FF2B5EF4-FFF2-40B4-BE49-F238E27FC236}">
                      <a16:creationId xmlns:a16="http://schemas.microsoft.com/office/drawing/2014/main" id="{44D226BC-BD61-469F-90BE-60E770591C59}"/>
                    </a:ext>
                  </a:extLst>
                </p:cNvPr>
                <p:cNvSpPr>
                  <a:spLocks/>
                </p:cNvSpPr>
                <p:nvPr>
                  <p:custDataLst>
                    <p:tags r:id="rId331"/>
                  </p:custDataLst>
                </p:nvPr>
              </p:nvSpPr>
              <p:spPr bwMode="auto">
                <a:xfrm>
                  <a:off x="2480939" y="3115276"/>
                  <a:ext cx="113086" cy="176732"/>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grpSp>
              <p:nvGrpSpPr>
                <p:cNvPr id="389" name="Group 164">
                  <a:extLst>
                    <a:ext uri="{FF2B5EF4-FFF2-40B4-BE49-F238E27FC236}">
                      <a16:creationId xmlns:a16="http://schemas.microsoft.com/office/drawing/2014/main" id="{1FCA6E18-C791-411F-9268-EBAB502A862A}"/>
                    </a:ext>
                  </a:extLst>
                </p:cNvPr>
                <p:cNvGrpSpPr>
                  <a:grpSpLocks/>
                </p:cNvGrpSpPr>
                <p:nvPr>
                  <p:custDataLst>
                    <p:tags r:id="rId332"/>
                  </p:custDataLst>
                </p:nvPr>
              </p:nvGrpSpPr>
              <p:grpSpPr bwMode="auto">
                <a:xfrm>
                  <a:off x="2209533" y="2980129"/>
                  <a:ext cx="307593" cy="328772"/>
                  <a:chOff x="1486" y="2412"/>
                  <a:chExt cx="244" cy="256"/>
                </a:xfrm>
                <a:solidFill>
                  <a:schemeClr val="bg1">
                    <a:lumMod val="85000"/>
                  </a:schemeClr>
                </a:solidFill>
              </p:grpSpPr>
              <p:sp>
                <p:nvSpPr>
                  <p:cNvPr id="480" name="Freeform 165">
                    <a:extLst>
                      <a:ext uri="{FF2B5EF4-FFF2-40B4-BE49-F238E27FC236}">
                        <a16:creationId xmlns:a16="http://schemas.microsoft.com/office/drawing/2014/main" id="{C7C3B489-3D8D-422F-93A5-C96C9EA010C7}"/>
                      </a:ext>
                    </a:extLst>
                  </p:cNvPr>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1" name="Freeform 166">
                    <a:extLst>
                      <a:ext uri="{FF2B5EF4-FFF2-40B4-BE49-F238E27FC236}">
                        <a16:creationId xmlns:a16="http://schemas.microsoft.com/office/drawing/2014/main" id="{C72CEAB7-9478-408E-9330-18CE48872F28}"/>
                      </a:ext>
                    </a:extLst>
                  </p:cNvPr>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2" name="Freeform 167">
                    <a:extLst>
                      <a:ext uri="{FF2B5EF4-FFF2-40B4-BE49-F238E27FC236}">
                        <a16:creationId xmlns:a16="http://schemas.microsoft.com/office/drawing/2014/main" id="{E252820F-D5C7-4D01-93C0-8AADCCCCAC87}"/>
                      </a:ext>
                    </a:extLst>
                  </p:cNvPr>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3" name="Freeform 168">
                    <a:extLst>
                      <a:ext uri="{FF2B5EF4-FFF2-40B4-BE49-F238E27FC236}">
                        <a16:creationId xmlns:a16="http://schemas.microsoft.com/office/drawing/2014/main" id="{24CC205A-1211-40BB-9A4E-A266CBA0A35A}"/>
                      </a:ext>
                    </a:extLst>
                  </p:cNvPr>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90" name="Freeform 193">
                  <a:extLst>
                    <a:ext uri="{FF2B5EF4-FFF2-40B4-BE49-F238E27FC236}">
                      <a16:creationId xmlns:a16="http://schemas.microsoft.com/office/drawing/2014/main" id="{EBFF6DF8-FE15-4499-A66D-40E6C7519FCF}"/>
                    </a:ext>
                  </a:extLst>
                </p:cNvPr>
                <p:cNvSpPr>
                  <a:spLocks/>
                </p:cNvSpPr>
                <p:nvPr>
                  <p:custDataLst>
                    <p:tags r:id="rId333"/>
                  </p:custDataLst>
                </p:nvPr>
              </p:nvSpPr>
              <p:spPr bwMode="auto">
                <a:xfrm>
                  <a:off x="1276199" y="2486321"/>
                  <a:ext cx="634788" cy="475616"/>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91" name="Freeform 194">
                  <a:extLst>
                    <a:ext uri="{FF2B5EF4-FFF2-40B4-BE49-F238E27FC236}">
                      <a16:creationId xmlns:a16="http://schemas.microsoft.com/office/drawing/2014/main" id="{E1C11515-E860-4489-923F-387AF895542B}"/>
                    </a:ext>
                  </a:extLst>
                </p:cNvPr>
                <p:cNvSpPr>
                  <a:spLocks/>
                </p:cNvSpPr>
                <p:nvPr>
                  <p:custDataLst>
                    <p:tags r:id="rId334"/>
                  </p:custDataLst>
                </p:nvPr>
              </p:nvSpPr>
              <p:spPr bwMode="auto">
                <a:xfrm>
                  <a:off x="2486970" y="3828700"/>
                  <a:ext cx="200539" cy="217016"/>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92" name="Freeform 195">
                  <a:extLst>
                    <a:ext uri="{FF2B5EF4-FFF2-40B4-BE49-F238E27FC236}">
                      <a16:creationId xmlns:a16="http://schemas.microsoft.com/office/drawing/2014/main" id="{C3A5CFDC-597C-4A96-8CB3-C844233189C2}"/>
                    </a:ext>
                  </a:extLst>
                </p:cNvPr>
                <p:cNvSpPr>
                  <a:spLocks/>
                </p:cNvSpPr>
                <p:nvPr>
                  <p:custDataLst>
                    <p:tags r:id="rId335"/>
                  </p:custDataLst>
                </p:nvPr>
              </p:nvSpPr>
              <p:spPr bwMode="auto">
                <a:xfrm>
                  <a:off x="2648306" y="3177653"/>
                  <a:ext cx="69359" cy="89665"/>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93" name="Freeform 196">
                  <a:extLst>
                    <a:ext uri="{FF2B5EF4-FFF2-40B4-BE49-F238E27FC236}">
                      <a16:creationId xmlns:a16="http://schemas.microsoft.com/office/drawing/2014/main" id="{FFB2CF69-9385-462F-88FE-849445F88880}"/>
                    </a:ext>
                  </a:extLst>
                </p:cNvPr>
                <p:cNvSpPr>
                  <a:spLocks/>
                </p:cNvSpPr>
                <p:nvPr>
                  <p:custDataLst>
                    <p:tags r:id="rId336"/>
                  </p:custDataLst>
                </p:nvPr>
              </p:nvSpPr>
              <p:spPr bwMode="auto">
                <a:xfrm>
                  <a:off x="2186916" y="2816393"/>
                  <a:ext cx="66344" cy="48081"/>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94" name="Freeform 197">
                  <a:extLst>
                    <a:ext uri="{FF2B5EF4-FFF2-40B4-BE49-F238E27FC236}">
                      <a16:creationId xmlns:a16="http://schemas.microsoft.com/office/drawing/2014/main" id="{3298904F-2FB3-4D5A-B300-BCDEBD7352B6}"/>
                    </a:ext>
                  </a:extLst>
                </p:cNvPr>
                <p:cNvSpPr>
                  <a:spLocks/>
                </p:cNvSpPr>
                <p:nvPr>
                  <p:custDataLst>
                    <p:tags r:id="rId337"/>
                  </p:custDataLst>
                </p:nvPr>
              </p:nvSpPr>
              <p:spPr bwMode="auto">
                <a:xfrm>
                  <a:off x="2535220" y="4743545"/>
                  <a:ext cx="22618" cy="46782"/>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95" name="Freeform 198">
                  <a:extLst>
                    <a:ext uri="{FF2B5EF4-FFF2-40B4-BE49-F238E27FC236}">
                      <a16:creationId xmlns:a16="http://schemas.microsoft.com/office/drawing/2014/main" id="{42C34F34-DDE0-464A-A501-A6906E522B75}"/>
                    </a:ext>
                  </a:extLst>
                </p:cNvPr>
                <p:cNvSpPr>
                  <a:spLocks/>
                </p:cNvSpPr>
                <p:nvPr>
                  <p:custDataLst>
                    <p:tags r:id="rId338"/>
                  </p:custDataLst>
                </p:nvPr>
              </p:nvSpPr>
              <p:spPr bwMode="auto">
                <a:xfrm>
                  <a:off x="2502048" y="4726652"/>
                  <a:ext cx="33172" cy="48081"/>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96" name="Freeform 199">
                  <a:extLst>
                    <a:ext uri="{FF2B5EF4-FFF2-40B4-BE49-F238E27FC236}">
                      <a16:creationId xmlns:a16="http://schemas.microsoft.com/office/drawing/2014/main" id="{7BB201EC-E7B2-4784-8415-1A93BCBDFBEF}"/>
                    </a:ext>
                  </a:extLst>
                </p:cNvPr>
                <p:cNvSpPr>
                  <a:spLocks/>
                </p:cNvSpPr>
                <p:nvPr>
                  <p:custDataLst>
                    <p:tags r:id="rId339"/>
                  </p:custDataLst>
                </p:nvPr>
              </p:nvSpPr>
              <p:spPr bwMode="auto">
                <a:xfrm>
                  <a:off x="2502048" y="4709758"/>
                  <a:ext cx="21109" cy="49381"/>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97" name="Freeform 200">
                  <a:extLst>
                    <a:ext uri="{FF2B5EF4-FFF2-40B4-BE49-F238E27FC236}">
                      <a16:creationId xmlns:a16="http://schemas.microsoft.com/office/drawing/2014/main" id="{85F99436-5F8D-4BF0-A1BC-DAF35F5F1F41}"/>
                    </a:ext>
                  </a:extLst>
                </p:cNvPr>
                <p:cNvSpPr>
                  <a:spLocks/>
                </p:cNvSpPr>
                <p:nvPr>
                  <p:custDataLst>
                    <p:tags r:id="rId340"/>
                  </p:custDataLst>
                </p:nvPr>
              </p:nvSpPr>
              <p:spPr bwMode="auto">
                <a:xfrm>
                  <a:off x="2473400" y="4704560"/>
                  <a:ext cx="24125" cy="49381"/>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98" name="Freeform 201">
                  <a:extLst>
                    <a:ext uri="{FF2B5EF4-FFF2-40B4-BE49-F238E27FC236}">
                      <a16:creationId xmlns:a16="http://schemas.microsoft.com/office/drawing/2014/main" id="{12C5C5DB-2282-4D6B-A0B9-3FC06207EC40}"/>
                    </a:ext>
                  </a:extLst>
                </p:cNvPr>
                <p:cNvSpPr>
                  <a:spLocks/>
                </p:cNvSpPr>
                <p:nvPr>
                  <p:custDataLst>
                    <p:tags r:id="rId341"/>
                  </p:custDataLst>
                </p:nvPr>
              </p:nvSpPr>
              <p:spPr bwMode="auto">
                <a:xfrm>
                  <a:off x="2449275" y="4696763"/>
                  <a:ext cx="27141" cy="48082"/>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99" name="Freeform 202">
                  <a:extLst>
                    <a:ext uri="{FF2B5EF4-FFF2-40B4-BE49-F238E27FC236}">
                      <a16:creationId xmlns:a16="http://schemas.microsoft.com/office/drawing/2014/main" id="{5BF71678-0454-4E49-8C74-0A965D233B18}"/>
                    </a:ext>
                  </a:extLst>
                </p:cNvPr>
                <p:cNvSpPr>
                  <a:spLocks/>
                </p:cNvSpPr>
                <p:nvPr>
                  <p:custDataLst>
                    <p:tags r:id="rId342"/>
                  </p:custDataLst>
                </p:nvPr>
              </p:nvSpPr>
              <p:spPr bwMode="auto">
                <a:xfrm>
                  <a:off x="2426658" y="4686367"/>
                  <a:ext cx="31664" cy="46782"/>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400" name="Freeform 203">
                  <a:extLst>
                    <a:ext uri="{FF2B5EF4-FFF2-40B4-BE49-F238E27FC236}">
                      <a16:creationId xmlns:a16="http://schemas.microsoft.com/office/drawing/2014/main" id="{32F5EE4F-442C-4EE6-867B-869B52E1C108}"/>
                    </a:ext>
                  </a:extLst>
                </p:cNvPr>
                <p:cNvSpPr>
                  <a:spLocks/>
                </p:cNvSpPr>
                <p:nvPr>
                  <p:custDataLst>
                    <p:tags r:id="rId343"/>
                  </p:custDataLst>
                </p:nvPr>
              </p:nvSpPr>
              <p:spPr bwMode="auto">
                <a:xfrm>
                  <a:off x="2420627" y="4670774"/>
                  <a:ext cx="28649" cy="46782"/>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401" name="Freeform 204">
                  <a:extLst>
                    <a:ext uri="{FF2B5EF4-FFF2-40B4-BE49-F238E27FC236}">
                      <a16:creationId xmlns:a16="http://schemas.microsoft.com/office/drawing/2014/main" id="{6DFB3060-03DE-4A1F-BFDA-0D03C77E4954}"/>
                    </a:ext>
                  </a:extLst>
                </p:cNvPr>
                <p:cNvSpPr>
                  <a:spLocks/>
                </p:cNvSpPr>
                <p:nvPr>
                  <p:custDataLst>
                    <p:tags r:id="rId344"/>
                  </p:custDataLst>
                </p:nvPr>
              </p:nvSpPr>
              <p:spPr bwMode="auto">
                <a:xfrm>
                  <a:off x="2325635" y="4417372"/>
                  <a:ext cx="24125" cy="49381"/>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402" name="Freeform 205">
                  <a:extLst>
                    <a:ext uri="{FF2B5EF4-FFF2-40B4-BE49-F238E27FC236}">
                      <a16:creationId xmlns:a16="http://schemas.microsoft.com/office/drawing/2014/main" id="{7BF4D864-910E-4996-89B3-80A8D228BCE8}"/>
                    </a:ext>
                  </a:extLst>
                </p:cNvPr>
                <p:cNvSpPr>
                  <a:spLocks/>
                </p:cNvSpPr>
                <p:nvPr>
                  <p:custDataLst>
                    <p:tags r:id="rId345"/>
                  </p:custDataLst>
                </p:nvPr>
              </p:nvSpPr>
              <p:spPr bwMode="auto">
                <a:xfrm>
                  <a:off x="2354283" y="4495341"/>
                  <a:ext cx="16586" cy="44183"/>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403" name="Freeform 206">
                  <a:extLst>
                    <a:ext uri="{FF2B5EF4-FFF2-40B4-BE49-F238E27FC236}">
                      <a16:creationId xmlns:a16="http://schemas.microsoft.com/office/drawing/2014/main" id="{422BE864-0C7D-4039-BB84-70DE547A686D}"/>
                    </a:ext>
                  </a:extLst>
                </p:cNvPr>
                <p:cNvSpPr>
                  <a:spLocks/>
                </p:cNvSpPr>
                <p:nvPr>
                  <p:custDataLst>
                    <p:tags r:id="rId346"/>
                  </p:custDataLst>
                </p:nvPr>
              </p:nvSpPr>
              <p:spPr bwMode="auto">
                <a:xfrm>
                  <a:off x="2358807" y="4513535"/>
                  <a:ext cx="7539" cy="48081"/>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404" name="Freeform 207">
                  <a:extLst>
                    <a:ext uri="{FF2B5EF4-FFF2-40B4-BE49-F238E27FC236}">
                      <a16:creationId xmlns:a16="http://schemas.microsoft.com/office/drawing/2014/main" id="{367AE159-3CCF-46AB-AE03-7C161E397949}"/>
                    </a:ext>
                  </a:extLst>
                </p:cNvPr>
                <p:cNvSpPr>
                  <a:spLocks/>
                </p:cNvSpPr>
                <p:nvPr>
                  <p:custDataLst>
                    <p:tags r:id="rId347"/>
                  </p:custDataLst>
                </p:nvPr>
              </p:nvSpPr>
              <p:spPr bwMode="auto">
                <a:xfrm>
                  <a:off x="2372377" y="4564214"/>
                  <a:ext cx="16586" cy="49381"/>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405" name="Freeform 208">
                  <a:extLst>
                    <a:ext uri="{FF2B5EF4-FFF2-40B4-BE49-F238E27FC236}">
                      <a16:creationId xmlns:a16="http://schemas.microsoft.com/office/drawing/2014/main" id="{BD9C5585-07B3-4756-AAB6-59D4FA36B5B6}"/>
                    </a:ext>
                  </a:extLst>
                </p:cNvPr>
                <p:cNvSpPr>
                  <a:spLocks/>
                </p:cNvSpPr>
                <p:nvPr>
                  <p:custDataLst>
                    <p:tags r:id="rId348"/>
                  </p:custDataLst>
                </p:nvPr>
              </p:nvSpPr>
              <p:spPr bwMode="auto">
                <a:xfrm>
                  <a:off x="2360314" y="4574611"/>
                  <a:ext cx="25633" cy="48082"/>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406" name="Freeform 209">
                  <a:extLst>
                    <a:ext uri="{FF2B5EF4-FFF2-40B4-BE49-F238E27FC236}">
                      <a16:creationId xmlns:a16="http://schemas.microsoft.com/office/drawing/2014/main" id="{D7C1D669-D813-4409-819F-C05A5A12E41A}"/>
                    </a:ext>
                  </a:extLst>
                </p:cNvPr>
                <p:cNvSpPr>
                  <a:spLocks/>
                </p:cNvSpPr>
                <p:nvPr>
                  <p:custDataLst>
                    <p:tags r:id="rId349"/>
                  </p:custDataLst>
                </p:nvPr>
              </p:nvSpPr>
              <p:spPr bwMode="auto">
                <a:xfrm>
                  <a:off x="2388963" y="4601901"/>
                  <a:ext cx="10554" cy="48081"/>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407" name="Freeform 210">
                  <a:extLst>
                    <a:ext uri="{FF2B5EF4-FFF2-40B4-BE49-F238E27FC236}">
                      <a16:creationId xmlns:a16="http://schemas.microsoft.com/office/drawing/2014/main" id="{14055B12-A30E-4584-92E1-0B12ED7A94B8}"/>
                    </a:ext>
                  </a:extLst>
                </p:cNvPr>
                <p:cNvSpPr>
                  <a:spLocks/>
                </p:cNvSpPr>
                <p:nvPr>
                  <p:custDataLst>
                    <p:tags r:id="rId350"/>
                  </p:custDataLst>
                </p:nvPr>
              </p:nvSpPr>
              <p:spPr bwMode="auto">
                <a:xfrm>
                  <a:off x="2385947" y="4629189"/>
                  <a:ext cx="19601" cy="45483"/>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408" name="Freeform 211">
                  <a:extLst>
                    <a:ext uri="{FF2B5EF4-FFF2-40B4-BE49-F238E27FC236}">
                      <a16:creationId xmlns:a16="http://schemas.microsoft.com/office/drawing/2014/main" id="{9A145876-6E94-4FE2-BCBF-2A8310307003}"/>
                    </a:ext>
                  </a:extLst>
                </p:cNvPr>
                <p:cNvSpPr>
                  <a:spLocks/>
                </p:cNvSpPr>
                <p:nvPr>
                  <p:custDataLst>
                    <p:tags r:id="rId351"/>
                  </p:custDataLst>
                </p:nvPr>
              </p:nvSpPr>
              <p:spPr bwMode="auto">
                <a:xfrm>
                  <a:off x="2408564" y="4640885"/>
                  <a:ext cx="16586" cy="46782"/>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409" name="Freeform 212">
                  <a:extLst>
                    <a:ext uri="{FF2B5EF4-FFF2-40B4-BE49-F238E27FC236}">
                      <a16:creationId xmlns:a16="http://schemas.microsoft.com/office/drawing/2014/main" id="{47F554E2-2007-403A-9A8D-DE2EFD333410}"/>
                    </a:ext>
                  </a:extLst>
                </p:cNvPr>
                <p:cNvSpPr>
                  <a:spLocks/>
                </p:cNvSpPr>
                <p:nvPr>
                  <p:custDataLst>
                    <p:tags r:id="rId352"/>
                  </p:custDataLst>
                </p:nvPr>
              </p:nvSpPr>
              <p:spPr bwMode="auto">
                <a:xfrm>
                  <a:off x="2410072" y="4664276"/>
                  <a:ext cx="6031" cy="46782"/>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410" name="Freeform 213">
                  <a:extLst>
                    <a:ext uri="{FF2B5EF4-FFF2-40B4-BE49-F238E27FC236}">
                      <a16:creationId xmlns:a16="http://schemas.microsoft.com/office/drawing/2014/main" id="{DCE010A9-70A5-48B9-98A6-7310A693E021}"/>
                    </a:ext>
                  </a:extLst>
                </p:cNvPr>
                <p:cNvSpPr>
                  <a:spLocks/>
                </p:cNvSpPr>
                <p:nvPr>
                  <p:custDataLst>
                    <p:tags r:id="rId353"/>
                  </p:custDataLst>
                </p:nvPr>
              </p:nvSpPr>
              <p:spPr bwMode="auto">
                <a:xfrm>
                  <a:off x="2480939" y="4721454"/>
                  <a:ext cx="33172" cy="46782"/>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411" name="Freeform 214">
                  <a:extLst>
                    <a:ext uri="{FF2B5EF4-FFF2-40B4-BE49-F238E27FC236}">
                      <a16:creationId xmlns:a16="http://schemas.microsoft.com/office/drawing/2014/main" id="{2B540CC0-5D40-45B8-B4A3-7D5A9CA1C148}"/>
                    </a:ext>
                  </a:extLst>
                </p:cNvPr>
                <p:cNvSpPr>
                  <a:spLocks/>
                </p:cNvSpPr>
                <p:nvPr>
                  <p:custDataLst>
                    <p:tags r:id="rId354"/>
                  </p:custDataLst>
                </p:nvPr>
              </p:nvSpPr>
              <p:spPr bwMode="auto">
                <a:xfrm>
                  <a:off x="2517126" y="4673372"/>
                  <a:ext cx="117609" cy="81869"/>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412" name="Freeform 215">
                  <a:extLst>
                    <a:ext uri="{FF2B5EF4-FFF2-40B4-BE49-F238E27FC236}">
                      <a16:creationId xmlns:a16="http://schemas.microsoft.com/office/drawing/2014/main" id="{C8106A70-9AE4-481A-AB39-2BE1BE751194}"/>
                    </a:ext>
                  </a:extLst>
                </p:cNvPr>
                <p:cNvSpPr>
                  <a:spLocks/>
                </p:cNvSpPr>
                <p:nvPr>
                  <p:custDataLst>
                    <p:tags r:id="rId355"/>
                  </p:custDataLst>
                </p:nvPr>
              </p:nvSpPr>
              <p:spPr bwMode="auto">
                <a:xfrm>
                  <a:off x="2091924" y="2844982"/>
                  <a:ext cx="49758" cy="48081"/>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413" name="Freeform 216">
                  <a:extLst>
                    <a:ext uri="{FF2B5EF4-FFF2-40B4-BE49-F238E27FC236}">
                      <a16:creationId xmlns:a16="http://schemas.microsoft.com/office/drawing/2014/main" id="{EE1F6AE9-8205-4359-8023-A676B7536CED}"/>
                    </a:ext>
                  </a:extLst>
                </p:cNvPr>
                <p:cNvSpPr>
                  <a:spLocks/>
                </p:cNvSpPr>
                <p:nvPr>
                  <p:custDataLst>
                    <p:tags r:id="rId356"/>
                  </p:custDataLst>
                </p:nvPr>
              </p:nvSpPr>
              <p:spPr bwMode="auto">
                <a:xfrm>
                  <a:off x="1956221" y="2731925"/>
                  <a:ext cx="238234" cy="89666"/>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414" name="Freeform 217">
                  <a:extLst>
                    <a:ext uri="{FF2B5EF4-FFF2-40B4-BE49-F238E27FC236}">
                      <a16:creationId xmlns:a16="http://schemas.microsoft.com/office/drawing/2014/main" id="{5D387632-1C2A-40EF-945B-BF84214E83EB}"/>
                    </a:ext>
                  </a:extLst>
                </p:cNvPr>
                <p:cNvSpPr>
                  <a:spLocks/>
                </p:cNvSpPr>
                <p:nvPr>
                  <p:custDataLst>
                    <p:tags r:id="rId357"/>
                  </p:custDataLst>
                </p:nvPr>
              </p:nvSpPr>
              <p:spPr bwMode="auto">
                <a:xfrm>
                  <a:off x="2245721" y="2816393"/>
                  <a:ext cx="84437" cy="57178"/>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415" name="Freeform 218">
                  <a:extLst>
                    <a:ext uri="{FF2B5EF4-FFF2-40B4-BE49-F238E27FC236}">
                      <a16:creationId xmlns:a16="http://schemas.microsoft.com/office/drawing/2014/main" id="{F2AD1B99-44B6-4DAE-BF1B-C6409AF28C30}"/>
                    </a:ext>
                  </a:extLst>
                </p:cNvPr>
                <p:cNvSpPr>
                  <a:spLocks/>
                </p:cNvSpPr>
                <p:nvPr>
                  <p:custDataLst>
                    <p:tags r:id="rId358"/>
                  </p:custDataLst>
                </p:nvPr>
              </p:nvSpPr>
              <p:spPr bwMode="auto">
                <a:xfrm>
                  <a:off x="1835596" y="2865773"/>
                  <a:ext cx="31664" cy="68873"/>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416" name="Freeform 219">
                  <a:extLst>
                    <a:ext uri="{FF2B5EF4-FFF2-40B4-BE49-F238E27FC236}">
                      <a16:creationId xmlns:a16="http://schemas.microsoft.com/office/drawing/2014/main" id="{45658791-0592-4DEE-831F-38E4BADBC648}"/>
                    </a:ext>
                  </a:extLst>
                </p:cNvPr>
                <p:cNvSpPr>
                  <a:spLocks/>
                </p:cNvSpPr>
                <p:nvPr>
                  <p:custDataLst>
                    <p:tags r:id="rId359"/>
                  </p:custDataLst>
                </p:nvPr>
              </p:nvSpPr>
              <p:spPr bwMode="auto">
                <a:xfrm>
                  <a:off x="1760206" y="2865773"/>
                  <a:ext cx="88961" cy="119553"/>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417" name="Freeform 220">
                  <a:extLst>
                    <a:ext uri="{FF2B5EF4-FFF2-40B4-BE49-F238E27FC236}">
                      <a16:creationId xmlns:a16="http://schemas.microsoft.com/office/drawing/2014/main" id="{42B8F3E9-140F-47BB-AEC5-DFF8344B3D28}"/>
                    </a:ext>
                  </a:extLst>
                </p:cNvPr>
                <p:cNvSpPr>
                  <a:spLocks/>
                </p:cNvSpPr>
                <p:nvPr>
                  <p:custDataLst>
                    <p:tags r:id="rId360"/>
                  </p:custDataLst>
                </p:nvPr>
              </p:nvSpPr>
              <p:spPr bwMode="auto">
                <a:xfrm>
                  <a:off x="1805440" y="2956738"/>
                  <a:ext cx="67852" cy="46782"/>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418" name="Freeform 221">
                  <a:extLst>
                    <a:ext uri="{FF2B5EF4-FFF2-40B4-BE49-F238E27FC236}">
                      <a16:creationId xmlns:a16="http://schemas.microsoft.com/office/drawing/2014/main" id="{8714E9EE-6D34-4B1D-B7CB-68308C310F6A}"/>
                    </a:ext>
                  </a:extLst>
                </p:cNvPr>
                <p:cNvSpPr>
                  <a:spLocks/>
                </p:cNvSpPr>
                <p:nvPr>
                  <p:custDataLst>
                    <p:tags r:id="rId361"/>
                  </p:custDataLst>
                </p:nvPr>
              </p:nvSpPr>
              <p:spPr bwMode="auto">
                <a:xfrm>
                  <a:off x="1835596" y="2925551"/>
                  <a:ext cx="135703" cy="71472"/>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419" name="Freeform 222">
                  <a:extLst>
                    <a:ext uri="{FF2B5EF4-FFF2-40B4-BE49-F238E27FC236}">
                      <a16:creationId xmlns:a16="http://schemas.microsoft.com/office/drawing/2014/main" id="{44FD8C9A-3C04-40BF-BEFC-BBC59B7D2668}"/>
                    </a:ext>
                  </a:extLst>
                </p:cNvPr>
                <p:cNvSpPr>
                  <a:spLocks/>
                </p:cNvSpPr>
                <p:nvPr>
                  <p:custDataLst>
                    <p:tags r:id="rId362"/>
                  </p:custDataLst>
                </p:nvPr>
              </p:nvSpPr>
              <p:spPr bwMode="auto">
                <a:xfrm>
                  <a:off x="1852183" y="2950240"/>
                  <a:ext cx="119117" cy="100062"/>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420" name="Freeform 223">
                  <a:extLst>
                    <a:ext uri="{FF2B5EF4-FFF2-40B4-BE49-F238E27FC236}">
                      <a16:creationId xmlns:a16="http://schemas.microsoft.com/office/drawing/2014/main" id="{CE612D2A-82F2-49D8-938F-FEBD6139DC22}"/>
                    </a:ext>
                  </a:extLst>
                </p:cNvPr>
                <p:cNvSpPr>
                  <a:spLocks/>
                </p:cNvSpPr>
                <p:nvPr>
                  <p:custDataLst>
                    <p:tags r:id="rId363"/>
                  </p:custDataLst>
                </p:nvPr>
              </p:nvSpPr>
              <p:spPr bwMode="auto">
                <a:xfrm>
                  <a:off x="1900433" y="3042505"/>
                  <a:ext cx="79913" cy="81868"/>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421" name="Freeform 224">
                  <a:extLst>
                    <a:ext uri="{FF2B5EF4-FFF2-40B4-BE49-F238E27FC236}">
                      <a16:creationId xmlns:a16="http://schemas.microsoft.com/office/drawing/2014/main" id="{AAD22CD7-3F5A-43A7-9934-58ECD274753B}"/>
                    </a:ext>
                  </a:extLst>
                </p:cNvPr>
                <p:cNvSpPr>
                  <a:spLocks/>
                </p:cNvSpPr>
                <p:nvPr>
                  <p:custDataLst>
                    <p:tags r:id="rId364"/>
                  </p:custDataLst>
                </p:nvPr>
              </p:nvSpPr>
              <p:spPr bwMode="auto">
                <a:xfrm>
                  <a:off x="1977330" y="3086687"/>
                  <a:ext cx="135703" cy="64975"/>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422" name="Freeform 225">
                  <a:extLst>
                    <a:ext uri="{FF2B5EF4-FFF2-40B4-BE49-F238E27FC236}">
                      <a16:creationId xmlns:a16="http://schemas.microsoft.com/office/drawing/2014/main" id="{8B49714E-EB51-4C9D-8EFD-485EB93E426E}"/>
                    </a:ext>
                  </a:extLst>
                </p:cNvPr>
                <p:cNvSpPr>
                  <a:spLocks/>
                </p:cNvSpPr>
                <p:nvPr>
                  <p:custDataLst>
                    <p:tags r:id="rId365"/>
                  </p:custDataLst>
                </p:nvPr>
              </p:nvSpPr>
              <p:spPr bwMode="auto">
                <a:xfrm>
                  <a:off x="2624181" y="4113290"/>
                  <a:ext cx="126656" cy="127350"/>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423" name="Freeform 346">
                  <a:extLst>
                    <a:ext uri="{FF2B5EF4-FFF2-40B4-BE49-F238E27FC236}">
                      <a16:creationId xmlns:a16="http://schemas.microsoft.com/office/drawing/2014/main" id="{2DB10900-9919-441C-8686-154784C7F063}"/>
                    </a:ext>
                  </a:extLst>
                </p:cNvPr>
                <p:cNvSpPr>
                  <a:spLocks/>
                </p:cNvSpPr>
                <p:nvPr>
                  <p:custDataLst>
                    <p:tags r:id="rId366"/>
                  </p:custDataLst>
                </p:nvPr>
              </p:nvSpPr>
              <p:spPr bwMode="auto">
                <a:xfrm>
                  <a:off x="2485463" y="2924250"/>
                  <a:ext cx="13570" cy="45483"/>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chemeClr val="bg1">
                    <a:lumMod val="85000"/>
                  </a:schemeClr>
                </a:solidFill>
                <a:ln w="9525" cmpd="sng">
                  <a:solidFill>
                    <a:srgbClr val="1A113D"/>
                  </a:solidFill>
                  <a:prstDash val="solid"/>
                  <a:round/>
                  <a:headEnd/>
                  <a:tailEnd/>
                </a:ln>
              </p:spPr>
              <p:txBody>
                <a:bodyPr/>
                <a:lstStyle/>
                <a:p>
                  <a:endParaRPr lang="en-US"/>
                </a:p>
              </p:txBody>
            </p:sp>
            <p:grpSp>
              <p:nvGrpSpPr>
                <p:cNvPr id="424" name="Group 384">
                  <a:extLst>
                    <a:ext uri="{FF2B5EF4-FFF2-40B4-BE49-F238E27FC236}">
                      <a16:creationId xmlns:a16="http://schemas.microsoft.com/office/drawing/2014/main" id="{61629875-01AB-4668-91C3-A7BA881AEDDB}"/>
                    </a:ext>
                  </a:extLst>
                </p:cNvPr>
                <p:cNvGrpSpPr>
                  <a:grpSpLocks/>
                </p:cNvGrpSpPr>
                <p:nvPr>
                  <p:custDataLst>
                    <p:tags r:id="rId367"/>
                  </p:custDataLst>
                </p:nvPr>
              </p:nvGrpSpPr>
              <p:grpSpPr bwMode="auto">
                <a:xfrm>
                  <a:off x="3299680" y="2890463"/>
                  <a:ext cx="76898" cy="67574"/>
                  <a:chOff x="2352" y="2343"/>
                  <a:chExt cx="65" cy="53"/>
                </a:xfrm>
                <a:solidFill>
                  <a:schemeClr val="bg1">
                    <a:lumMod val="85000"/>
                  </a:schemeClr>
                </a:solidFill>
              </p:grpSpPr>
              <p:sp>
                <p:nvSpPr>
                  <p:cNvPr id="474" name="Freeform 385">
                    <a:extLst>
                      <a:ext uri="{FF2B5EF4-FFF2-40B4-BE49-F238E27FC236}">
                        <a16:creationId xmlns:a16="http://schemas.microsoft.com/office/drawing/2014/main" id="{FAE59E92-756B-4D07-A889-335384C09C19}"/>
                      </a:ext>
                    </a:extLst>
                  </p:cNvPr>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grpFill/>
                  <a:ln w="9525" cmpd="sng">
                    <a:solidFill>
                      <a:srgbClr val="1A113D"/>
                    </a:solidFill>
                    <a:prstDash val="solid"/>
                    <a:round/>
                    <a:headEnd/>
                    <a:tailEnd/>
                  </a:ln>
                </p:spPr>
                <p:txBody>
                  <a:bodyPr/>
                  <a:lstStyle/>
                  <a:p>
                    <a:endParaRPr lang="en-US"/>
                  </a:p>
                </p:txBody>
              </p:sp>
              <p:sp>
                <p:nvSpPr>
                  <p:cNvPr id="475" name="Freeform 386">
                    <a:extLst>
                      <a:ext uri="{FF2B5EF4-FFF2-40B4-BE49-F238E27FC236}">
                        <a16:creationId xmlns:a16="http://schemas.microsoft.com/office/drawing/2014/main" id="{A1A34127-22C4-4D25-8BDF-6AE0AF297456}"/>
                      </a:ext>
                    </a:extLst>
                  </p:cNvPr>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grpFill/>
                  <a:ln w="9525" cmpd="sng">
                    <a:solidFill>
                      <a:srgbClr val="1A113D"/>
                    </a:solidFill>
                    <a:prstDash val="solid"/>
                    <a:round/>
                    <a:headEnd/>
                    <a:tailEnd/>
                  </a:ln>
                </p:spPr>
                <p:txBody>
                  <a:bodyPr/>
                  <a:lstStyle/>
                  <a:p>
                    <a:endParaRPr lang="en-US"/>
                  </a:p>
                </p:txBody>
              </p:sp>
              <p:sp>
                <p:nvSpPr>
                  <p:cNvPr id="476" name="Freeform 387">
                    <a:extLst>
                      <a:ext uri="{FF2B5EF4-FFF2-40B4-BE49-F238E27FC236}">
                        <a16:creationId xmlns:a16="http://schemas.microsoft.com/office/drawing/2014/main" id="{8DD2F68D-1AE5-44B6-A253-5D80AD3C4D4F}"/>
                      </a:ext>
                    </a:extLst>
                  </p:cNvPr>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grpFill/>
                  <a:ln w="9525" cmpd="sng">
                    <a:solidFill>
                      <a:srgbClr val="1A113D"/>
                    </a:solidFill>
                    <a:prstDash val="solid"/>
                    <a:round/>
                    <a:headEnd/>
                    <a:tailEnd/>
                  </a:ln>
                </p:spPr>
                <p:txBody>
                  <a:bodyPr/>
                  <a:lstStyle/>
                  <a:p>
                    <a:endParaRPr lang="en-US"/>
                  </a:p>
                </p:txBody>
              </p:sp>
              <p:sp>
                <p:nvSpPr>
                  <p:cNvPr id="477" name="Freeform 388">
                    <a:extLst>
                      <a:ext uri="{FF2B5EF4-FFF2-40B4-BE49-F238E27FC236}">
                        <a16:creationId xmlns:a16="http://schemas.microsoft.com/office/drawing/2014/main" id="{29B7E2C6-A13B-4510-8070-FED24E5E7D6C}"/>
                      </a:ext>
                    </a:extLst>
                  </p:cNvPr>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grpFill/>
                  <a:ln w="9525" cmpd="sng">
                    <a:solidFill>
                      <a:srgbClr val="1A113D"/>
                    </a:solidFill>
                    <a:prstDash val="solid"/>
                    <a:round/>
                    <a:headEnd/>
                    <a:tailEnd/>
                  </a:ln>
                </p:spPr>
                <p:txBody>
                  <a:bodyPr/>
                  <a:lstStyle/>
                  <a:p>
                    <a:endParaRPr lang="en-US"/>
                  </a:p>
                </p:txBody>
              </p:sp>
              <p:sp>
                <p:nvSpPr>
                  <p:cNvPr id="478" name="Freeform 389">
                    <a:extLst>
                      <a:ext uri="{FF2B5EF4-FFF2-40B4-BE49-F238E27FC236}">
                        <a16:creationId xmlns:a16="http://schemas.microsoft.com/office/drawing/2014/main" id="{C5934E23-ED45-4CA8-B5B8-CABE7964911A}"/>
                      </a:ext>
                    </a:extLst>
                  </p:cNvPr>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grpFill/>
                  <a:ln w="9525" cmpd="sng">
                    <a:solidFill>
                      <a:srgbClr val="1A113D"/>
                    </a:solidFill>
                    <a:prstDash val="solid"/>
                    <a:round/>
                    <a:headEnd/>
                    <a:tailEnd/>
                  </a:ln>
                </p:spPr>
                <p:txBody>
                  <a:bodyPr/>
                  <a:lstStyle/>
                  <a:p>
                    <a:endParaRPr lang="en-US"/>
                  </a:p>
                </p:txBody>
              </p:sp>
              <p:sp>
                <p:nvSpPr>
                  <p:cNvPr id="479" name="Freeform 390">
                    <a:extLst>
                      <a:ext uri="{FF2B5EF4-FFF2-40B4-BE49-F238E27FC236}">
                        <a16:creationId xmlns:a16="http://schemas.microsoft.com/office/drawing/2014/main" id="{582B019A-6BBD-4F63-A58E-2907BA52A82E}"/>
                      </a:ext>
                    </a:extLst>
                  </p:cNvPr>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grpFill/>
                  <a:ln w="9525" cmpd="sng">
                    <a:solidFill>
                      <a:srgbClr val="1A113D"/>
                    </a:solidFill>
                    <a:prstDash val="solid"/>
                    <a:round/>
                    <a:headEnd/>
                    <a:tailEnd/>
                  </a:ln>
                </p:spPr>
                <p:txBody>
                  <a:bodyPr/>
                  <a:lstStyle/>
                  <a:p>
                    <a:endParaRPr lang="en-US"/>
                  </a:p>
                </p:txBody>
              </p:sp>
            </p:grpSp>
            <p:grpSp>
              <p:nvGrpSpPr>
                <p:cNvPr id="425" name="Group 391">
                  <a:extLst>
                    <a:ext uri="{FF2B5EF4-FFF2-40B4-BE49-F238E27FC236}">
                      <a16:creationId xmlns:a16="http://schemas.microsoft.com/office/drawing/2014/main" id="{E0DC75F2-EC44-47A6-9E4F-E895C82F1929}"/>
                    </a:ext>
                  </a:extLst>
                </p:cNvPr>
                <p:cNvGrpSpPr>
                  <a:grpSpLocks/>
                </p:cNvGrpSpPr>
                <p:nvPr>
                  <p:custDataLst>
                    <p:tags r:id="rId368"/>
                  </p:custDataLst>
                </p:nvPr>
              </p:nvGrpSpPr>
              <p:grpSpPr bwMode="auto">
                <a:xfrm>
                  <a:off x="1253582" y="1302479"/>
                  <a:ext cx="1801833" cy="927841"/>
                  <a:chOff x="527" y="1110"/>
                  <a:chExt cx="1410" cy="709"/>
                </a:xfrm>
                <a:solidFill>
                  <a:schemeClr val="bg1">
                    <a:lumMod val="85000"/>
                  </a:schemeClr>
                </a:solidFill>
              </p:grpSpPr>
              <p:sp>
                <p:nvSpPr>
                  <p:cNvPr id="432" name="Freeform 392">
                    <a:extLst>
                      <a:ext uri="{FF2B5EF4-FFF2-40B4-BE49-F238E27FC236}">
                        <a16:creationId xmlns:a16="http://schemas.microsoft.com/office/drawing/2014/main" id="{B99BC73A-108A-4FA7-A397-5E5E4FAE5DE7}"/>
                      </a:ext>
                    </a:extLst>
                  </p:cNvPr>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3" name="Freeform 393">
                    <a:extLst>
                      <a:ext uri="{FF2B5EF4-FFF2-40B4-BE49-F238E27FC236}">
                        <a16:creationId xmlns:a16="http://schemas.microsoft.com/office/drawing/2014/main" id="{450EDD02-3CB2-441D-8D57-8119DA4D8AE1}"/>
                      </a:ext>
                    </a:extLst>
                  </p:cNvPr>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4" name="Freeform 394">
                    <a:extLst>
                      <a:ext uri="{FF2B5EF4-FFF2-40B4-BE49-F238E27FC236}">
                        <a16:creationId xmlns:a16="http://schemas.microsoft.com/office/drawing/2014/main" id="{287743EC-F413-4229-9CBA-14D3EAE7D400}"/>
                      </a:ext>
                    </a:extLst>
                  </p:cNvPr>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5" name="Freeform 395">
                    <a:extLst>
                      <a:ext uri="{FF2B5EF4-FFF2-40B4-BE49-F238E27FC236}">
                        <a16:creationId xmlns:a16="http://schemas.microsoft.com/office/drawing/2014/main" id="{13066ED7-C0A9-40DE-81AE-0D8CE21AFF42}"/>
                      </a:ext>
                    </a:extLst>
                  </p:cNvPr>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6" name="Freeform 396">
                    <a:extLst>
                      <a:ext uri="{FF2B5EF4-FFF2-40B4-BE49-F238E27FC236}">
                        <a16:creationId xmlns:a16="http://schemas.microsoft.com/office/drawing/2014/main" id="{716950B1-98A0-4D72-A294-F531316FDA48}"/>
                      </a:ext>
                    </a:extLst>
                  </p:cNvPr>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7" name="Freeform 397">
                    <a:extLst>
                      <a:ext uri="{FF2B5EF4-FFF2-40B4-BE49-F238E27FC236}">
                        <a16:creationId xmlns:a16="http://schemas.microsoft.com/office/drawing/2014/main" id="{31852060-B5DC-4109-93AC-07E2618F1CDE}"/>
                      </a:ext>
                    </a:extLst>
                  </p:cNvPr>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8" name="Freeform 398">
                    <a:extLst>
                      <a:ext uri="{FF2B5EF4-FFF2-40B4-BE49-F238E27FC236}">
                        <a16:creationId xmlns:a16="http://schemas.microsoft.com/office/drawing/2014/main" id="{6F00EB5A-71E0-49F1-B02E-53B4323A44D6}"/>
                      </a:ext>
                    </a:extLst>
                  </p:cNvPr>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9" name="Freeform 399">
                    <a:extLst>
                      <a:ext uri="{FF2B5EF4-FFF2-40B4-BE49-F238E27FC236}">
                        <a16:creationId xmlns:a16="http://schemas.microsoft.com/office/drawing/2014/main" id="{8913F87F-B5E7-4ED3-A69A-0EE28A8F1E8E}"/>
                      </a:ext>
                    </a:extLst>
                  </p:cNvPr>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0" name="Freeform 400">
                    <a:extLst>
                      <a:ext uri="{FF2B5EF4-FFF2-40B4-BE49-F238E27FC236}">
                        <a16:creationId xmlns:a16="http://schemas.microsoft.com/office/drawing/2014/main" id="{9312A7B1-0BFC-476A-8CB7-FCC10C5C20D2}"/>
                      </a:ext>
                    </a:extLst>
                  </p:cNvPr>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1" name="Freeform 401">
                    <a:extLst>
                      <a:ext uri="{FF2B5EF4-FFF2-40B4-BE49-F238E27FC236}">
                        <a16:creationId xmlns:a16="http://schemas.microsoft.com/office/drawing/2014/main" id="{44FD1DA0-7ED4-4865-8B3B-EDFC25A5EDC0}"/>
                      </a:ext>
                    </a:extLst>
                  </p:cNvPr>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2" name="Freeform 402">
                    <a:extLst>
                      <a:ext uri="{FF2B5EF4-FFF2-40B4-BE49-F238E27FC236}">
                        <a16:creationId xmlns:a16="http://schemas.microsoft.com/office/drawing/2014/main" id="{00EF0807-8213-4F1B-A904-2A93FF73C5D9}"/>
                      </a:ext>
                    </a:extLst>
                  </p:cNvPr>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3" name="Freeform 403">
                    <a:extLst>
                      <a:ext uri="{FF2B5EF4-FFF2-40B4-BE49-F238E27FC236}">
                        <a16:creationId xmlns:a16="http://schemas.microsoft.com/office/drawing/2014/main" id="{CB54E471-A359-48D8-8B1B-9183291D0F45}"/>
                      </a:ext>
                    </a:extLst>
                  </p:cNvPr>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4" name="Freeform 404">
                    <a:extLst>
                      <a:ext uri="{FF2B5EF4-FFF2-40B4-BE49-F238E27FC236}">
                        <a16:creationId xmlns:a16="http://schemas.microsoft.com/office/drawing/2014/main" id="{E4865A9F-9BAD-4980-800A-7FD6864BBA3D}"/>
                      </a:ext>
                    </a:extLst>
                  </p:cNvPr>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5" name="Freeform 405">
                    <a:extLst>
                      <a:ext uri="{FF2B5EF4-FFF2-40B4-BE49-F238E27FC236}">
                        <a16:creationId xmlns:a16="http://schemas.microsoft.com/office/drawing/2014/main" id="{5101B448-C53D-4E3A-B1B2-F829921168AE}"/>
                      </a:ext>
                    </a:extLst>
                  </p:cNvPr>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6" name="Freeform 406">
                    <a:extLst>
                      <a:ext uri="{FF2B5EF4-FFF2-40B4-BE49-F238E27FC236}">
                        <a16:creationId xmlns:a16="http://schemas.microsoft.com/office/drawing/2014/main" id="{CB8F0D3E-4E45-43F8-8E7E-3B12C85686FC}"/>
                      </a:ext>
                    </a:extLst>
                  </p:cNvPr>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7" name="Freeform 407">
                    <a:extLst>
                      <a:ext uri="{FF2B5EF4-FFF2-40B4-BE49-F238E27FC236}">
                        <a16:creationId xmlns:a16="http://schemas.microsoft.com/office/drawing/2014/main" id="{70CB37E6-E358-455D-937E-EB4E25F348D0}"/>
                      </a:ext>
                    </a:extLst>
                  </p:cNvPr>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8" name="Freeform 408">
                    <a:extLst>
                      <a:ext uri="{FF2B5EF4-FFF2-40B4-BE49-F238E27FC236}">
                        <a16:creationId xmlns:a16="http://schemas.microsoft.com/office/drawing/2014/main" id="{9D9D8DF6-0137-4547-8D3E-9A3B55C46D92}"/>
                      </a:ext>
                    </a:extLst>
                  </p:cNvPr>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9" name="Freeform 409">
                    <a:extLst>
                      <a:ext uri="{FF2B5EF4-FFF2-40B4-BE49-F238E27FC236}">
                        <a16:creationId xmlns:a16="http://schemas.microsoft.com/office/drawing/2014/main" id="{B2EEA5F7-99D6-42D6-BDFE-D6B5F8A1AEC3}"/>
                      </a:ext>
                    </a:extLst>
                  </p:cNvPr>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 name="Freeform 410">
                    <a:extLst>
                      <a:ext uri="{FF2B5EF4-FFF2-40B4-BE49-F238E27FC236}">
                        <a16:creationId xmlns:a16="http://schemas.microsoft.com/office/drawing/2014/main" id="{5B4AE1F1-6A48-4D56-B971-A537A354936F}"/>
                      </a:ext>
                    </a:extLst>
                  </p:cNvPr>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1" name="Freeform 411">
                    <a:extLst>
                      <a:ext uri="{FF2B5EF4-FFF2-40B4-BE49-F238E27FC236}">
                        <a16:creationId xmlns:a16="http://schemas.microsoft.com/office/drawing/2014/main" id="{9D53B196-B4AB-4932-8F46-EE36FFBDC482}"/>
                      </a:ext>
                    </a:extLst>
                  </p:cNvPr>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2" name="Freeform 412">
                    <a:extLst>
                      <a:ext uri="{FF2B5EF4-FFF2-40B4-BE49-F238E27FC236}">
                        <a16:creationId xmlns:a16="http://schemas.microsoft.com/office/drawing/2014/main" id="{1216251B-4DF0-4B96-A4B2-AC1CB34101AC}"/>
                      </a:ext>
                    </a:extLst>
                  </p:cNvPr>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3" name="Freeform 413">
                    <a:extLst>
                      <a:ext uri="{FF2B5EF4-FFF2-40B4-BE49-F238E27FC236}">
                        <a16:creationId xmlns:a16="http://schemas.microsoft.com/office/drawing/2014/main" id="{B8B95C1A-0ADB-4D85-BBE0-BBE4D6FDD420}"/>
                      </a:ext>
                    </a:extLst>
                  </p:cNvPr>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4" name="Freeform 414">
                    <a:extLst>
                      <a:ext uri="{FF2B5EF4-FFF2-40B4-BE49-F238E27FC236}">
                        <a16:creationId xmlns:a16="http://schemas.microsoft.com/office/drawing/2014/main" id="{78813BB8-17BA-4760-B9D1-2C3F10DBAD8D}"/>
                      </a:ext>
                    </a:extLst>
                  </p:cNvPr>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5" name="Freeform 415">
                    <a:extLst>
                      <a:ext uri="{FF2B5EF4-FFF2-40B4-BE49-F238E27FC236}">
                        <a16:creationId xmlns:a16="http://schemas.microsoft.com/office/drawing/2014/main" id="{8AD8CC59-F6E8-40AA-B85E-0CDF18967562}"/>
                      </a:ext>
                    </a:extLst>
                  </p:cNvPr>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6" name="Freeform 416">
                    <a:extLst>
                      <a:ext uri="{FF2B5EF4-FFF2-40B4-BE49-F238E27FC236}">
                        <a16:creationId xmlns:a16="http://schemas.microsoft.com/office/drawing/2014/main" id="{DFCFDE2D-B17D-462A-9D11-5EC1E6136AD1}"/>
                      </a:ext>
                    </a:extLst>
                  </p:cNvPr>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7" name="Freeform 417">
                    <a:extLst>
                      <a:ext uri="{FF2B5EF4-FFF2-40B4-BE49-F238E27FC236}">
                        <a16:creationId xmlns:a16="http://schemas.microsoft.com/office/drawing/2014/main" id="{F25E5682-AA2A-48B1-9FB9-E888FC091FB5}"/>
                      </a:ext>
                    </a:extLst>
                  </p:cNvPr>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8" name="Freeform 418">
                    <a:extLst>
                      <a:ext uri="{FF2B5EF4-FFF2-40B4-BE49-F238E27FC236}">
                        <a16:creationId xmlns:a16="http://schemas.microsoft.com/office/drawing/2014/main" id="{F4CC422A-3B75-43F0-AB1D-EB65BD96C7EC}"/>
                      </a:ext>
                    </a:extLst>
                  </p:cNvPr>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9" name="Freeform 419">
                    <a:extLst>
                      <a:ext uri="{FF2B5EF4-FFF2-40B4-BE49-F238E27FC236}">
                        <a16:creationId xmlns:a16="http://schemas.microsoft.com/office/drawing/2014/main" id="{19F72E5A-18E7-4426-A174-B38CEA6FDAFF}"/>
                      </a:ext>
                    </a:extLst>
                  </p:cNvPr>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0" name="Freeform 420">
                    <a:extLst>
                      <a:ext uri="{FF2B5EF4-FFF2-40B4-BE49-F238E27FC236}">
                        <a16:creationId xmlns:a16="http://schemas.microsoft.com/office/drawing/2014/main" id="{0E65CC44-2219-4BA3-B694-A57D5751E4D4}"/>
                      </a:ext>
                    </a:extLst>
                  </p:cNvPr>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1" name="Freeform 421">
                    <a:extLst>
                      <a:ext uri="{FF2B5EF4-FFF2-40B4-BE49-F238E27FC236}">
                        <a16:creationId xmlns:a16="http://schemas.microsoft.com/office/drawing/2014/main" id="{AE343B3D-0183-40A6-9E5B-BDB32CE7A4FC}"/>
                      </a:ext>
                    </a:extLst>
                  </p:cNvPr>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2" name="Freeform 422">
                    <a:extLst>
                      <a:ext uri="{FF2B5EF4-FFF2-40B4-BE49-F238E27FC236}">
                        <a16:creationId xmlns:a16="http://schemas.microsoft.com/office/drawing/2014/main" id="{51BD996E-253C-4BD4-AA60-2CBE38935824}"/>
                      </a:ext>
                    </a:extLst>
                  </p:cNvPr>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3" name="Freeform 423">
                    <a:extLst>
                      <a:ext uri="{FF2B5EF4-FFF2-40B4-BE49-F238E27FC236}">
                        <a16:creationId xmlns:a16="http://schemas.microsoft.com/office/drawing/2014/main" id="{C7B3B9DC-BAAF-4A6B-A860-BE32A9444229}"/>
                      </a:ext>
                    </a:extLst>
                  </p:cNvPr>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4" name="Freeform 424">
                    <a:extLst>
                      <a:ext uri="{FF2B5EF4-FFF2-40B4-BE49-F238E27FC236}">
                        <a16:creationId xmlns:a16="http://schemas.microsoft.com/office/drawing/2014/main" id="{4507A665-A7D1-4A3A-888F-16636180E6C1}"/>
                      </a:ext>
                    </a:extLst>
                  </p:cNvPr>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5" name="Freeform 425">
                    <a:extLst>
                      <a:ext uri="{FF2B5EF4-FFF2-40B4-BE49-F238E27FC236}">
                        <a16:creationId xmlns:a16="http://schemas.microsoft.com/office/drawing/2014/main" id="{50134141-4E2A-4C71-A26D-2D7D9097066A}"/>
                      </a:ext>
                    </a:extLst>
                  </p:cNvPr>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6" name="Freeform 426">
                    <a:extLst>
                      <a:ext uri="{FF2B5EF4-FFF2-40B4-BE49-F238E27FC236}">
                        <a16:creationId xmlns:a16="http://schemas.microsoft.com/office/drawing/2014/main" id="{8F1F2F7E-3F1D-45AC-98B6-89634A02E713}"/>
                      </a:ext>
                    </a:extLst>
                  </p:cNvPr>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7" name="Freeform 427">
                    <a:extLst>
                      <a:ext uri="{FF2B5EF4-FFF2-40B4-BE49-F238E27FC236}">
                        <a16:creationId xmlns:a16="http://schemas.microsoft.com/office/drawing/2014/main" id="{06E2CB9A-C6B7-4587-91E9-73D8D98EFD5B}"/>
                      </a:ext>
                    </a:extLst>
                  </p:cNvPr>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8" name="Freeform 428">
                    <a:extLst>
                      <a:ext uri="{FF2B5EF4-FFF2-40B4-BE49-F238E27FC236}">
                        <a16:creationId xmlns:a16="http://schemas.microsoft.com/office/drawing/2014/main" id="{DC79EF9E-F18D-453C-A5B2-97A2393ECE36}"/>
                      </a:ext>
                    </a:extLst>
                  </p:cNvPr>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9" name="Freeform 429">
                    <a:extLst>
                      <a:ext uri="{FF2B5EF4-FFF2-40B4-BE49-F238E27FC236}">
                        <a16:creationId xmlns:a16="http://schemas.microsoft.com/office/drawing/2014/main" id="{3E9B7808-6558-4BC7-B758-BFA75A7C2D54}"/>
                      </a:ext>
                    </a:extLst>
                  </p:cNvPr>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0" name="Freeform 430">
                    <a:extLst>
                      <a:ext uri="{FF2B5EF4-FFF2-40B4-BE49-F238E27FC236}">
                        <a16:creationId xmlns:a16="http://schemas.microsoft.com/office/drawing/2014/main" id="{8AD795F1-93C5-414B-9097-0EBC0ED07ABB}"/>
                      </a:ext>
                    </a:extLst>
                  </p:cNvPr>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1" name="Freeform 431">
                    <a:extLst>
                      <a:ext uri="{FF2B5EF4-FFF2-40B4-BE49-F238E27FC236}">
                        <a16:creationId xmlns:a16="http://schemas.microsoft.com/office/drawing/2014/main" id="{143F7867-FDF5-4C1E-81DF-E0E9279F60F7}"/>
                      </a:ext>
                    </a:extLst>
                  </p:cNvPr>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2" name="Freeform 432">
                    <a:extLst>
                      <a:ext uri="{FF2B5EF4-FFF2-40B4-BE49-F238E27FC236}">
                        <a16:creationId xmlns:a16="http://schemas.microsoft.com/office/drawing/2014/main" id="{2C12FAE2-CE4D-428D-8C03-6CE753900D55}"/>
                      </a:ext>
                    </a:extLst>
                  </p:cNvPr>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3" name="Freeform 433">
                    <a:extLst>
                      <a:ext uri="{FF2B5EF4-FFF2-40B4-BE49-F238E27FC236}">
                        <a16:creationId xmlns:a16="http://schemas.microsoft.com/office/drawing/2014/main" id="{1D6CB268-CE73-4F3D-8537-027ED9429122}"/>
                      </a:ext>
                    </a:extLst>
                  </p:cNvPr>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426" name="Group 438">
                  <a:extLst>
                    <a:ext uri="{FF2B5EF4-FFF2-40B4-BE49-F238E27FC236}">
                      <a16:creationId xmlns:a16="http://schemas.microsoft.com/office/drawing/2014/main" id="{82CCFC5A-2A4D-48E8-B2D1-AEE87CF463B1}"/>
                    </a:ext>
                  </a:extLst>
                </p:cNvPr>
                <p:cNvGrpSpPr>
                  <a:grpSpLocks/>
                </p:cNvGrpSpPr>
                <p:nvPr>
                  <p:custDataLst>
                    <p:tags r:id="rId369"/>
                  </p:custDataLst>
                </p:nvPr>
              </p:nvGrpSpPr>
              <p:grpSpPr bwMode="auto">
                <a:xfrm>
                  <a:off x="2339205" y="3901471"/>
                  <a:ext cx="364890" cy="844673"/>
                  <a:chOff x="1589" y="3126"/>
                  <a:chExt cx="290" cy="657"/>
                </a:xfrm>
                <a:solidFill>
                  <a:schemeClr val="bg1">
                    <a:lumMod val="85000"/>
                  </a:schemeClr>
                </a:solidFill>
              </p:grpSpPr>
              <p:sp>
                <p:nvSpPr>
                  <p:cNvPr id="429" name="Freeform 439">
                    <a:extLst>
                      <a:ext uri="{FF2B5EF4-FFF2-40B4-BE49-F238E27FC236}">
                        <a16:creationId xmlns:a16="http://schemas.microsoft.com/office/drawing/2014/main" id="{C7D2EB1A-1C07-41F5-8E63-2C67CDAB80CC}"/>
                      </a:ext>
                    </a:extLst>
                  </p:cNvPr>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 name="Freeform 440">
                    <a:extLst>
                      <a:ext uri="{FF2B5EF4-FFF2-40B4-BE49-F238E27FC236}">
                        <a16:creationId xmlns:a16="http://schemas.microsoft.com/office/drawing/2014/main" id="{2A5C2198-4B8E-4A3D-8DFE-B1C3FF70F825}"/>
                      </a:ext>
                    </a:extLst>
                  </p:cNvPr>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1" name="Freeform 441">
                    <a:extLst>
                      <a:ext uri="{FF2B5EF4-FFF2-40B4-BE49-F238E27FC236}">
                        <a16:creationId xmlns:a16="http://schemas.microsoft.com/office/drawing/2014/main" id="{294FFFF4-35F8-416D-80FC-DAF9F53A6170}"/>
                      </a:ext>
                    </a:extLst>
                  </p:cNvPr>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27" name="Freeform 445">
                  <a:extLst>
                    <a:ext uri="{FF2B5EF4-FFF2-40B4-BE49-F238E27FC236}">
                      <a16:creationId xmlns:a16="http://schemas.microsoft.com/office/drawing/2014/main" id="{7E521D02-41BA-4964-BDDB-BEBA594BD5CE}"/>
                    </a:ext>
                  </a:extLst>
                </p:cNvPr>
                <p:cNvSpPr>
                  <a:spLocks/>
                </p:cNvSpPr>
                <p:nvPr>
                  <p:custDataLst>
                    <p:tags r:id="rId370"/>
                  </p:custDataLst>
                </p:nvPr>
              </p:nvSpPr>
              <p:spPr bwMode="auto">
                <a:xfrm>
                  <a:off x="2717666" y="3323196"/>
                  <a:ext cx="78406" cy="46782"/>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428" name="Freeform 541">
                  <a:extLst>
                    <a:ext uri="{FF2B5EF4-FFF2-40B4-BE49-F238E27FC236}">
                      <a16:creationId xmlns:a16="http://schemas.microsoft.com/office/drawing/2014/main" id="{DD941103-826D-4E1A-981B-182C588DAF7B}"/>
                    </a:ext>
                  </a:extLst>
                </p:cNvPr>
                <p:cNvSpPr>
                  <a:spLocks/>
                </p:cNvSpPr>
                <p:nvPr>
                  <p:custDataLst>
                    <p:tags r:id="rId371"/>
                  </p:custDataLst>
                </p:nvPr>
              </p:nvSpPr>
              <p:spPr bwMode="auto">
                <a:xfrm>
                  <a:off x="2568392" y="3172455"/>
                  <a:ext cx="94993" cy="100061"/>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grpSp>
          <p:grpSp>
            <p:nvGrpSpPr>
              <p:cNvPr id="154" name="Group 19">
                <a:extLst>
                  <a:ext uri="{FF2B5EF4-FFF2-40B4-BE49-F238E27FC236}">
                    <a16:creationId xmlns:a16="http://schemas.microsoft.com/office/drawing/2014/main" id="{F3223986-1109-446A-A0A0-716A7FBEB1E3}"/>
                  </a:ext>
                </a:extLst>
              </p:cNvPr>
              <p:cNvGrpSpPr>
                <a:grpSpLocks/>
              </p:cNvGrpSpPr>
              <p:nvPr>
                <p:custDataLst>
                  <p:tags r:id="rId143"/>
                </p:custDataLst>
              </p:nvPr>
            </p:nvGrpSpPr>
            <p:grpSpPr bwMode="auto">
              <a:xfrm>
                <a:off x="6309269" y="3161456"/>
                <a:ext cx="449327" cy="174133"/>
                <a:chOff x="4488" y="2394"/>
                <a:chExt cx="358" cy="124"/>
              </a:xfrm>
              <a:solidFill>
                <a:schemeClr val="bg1">
                  <a:lumMod val="85000"/>
                </a:schemeClr>
              </a:solidFill>
            </p:grpSpPr>
            <p:sp>
              <p:nvSpPr>
                <p:cNvPr id="361" name="Freeform 20">
                  <a:extLst>
                    <a:ext uri="{FF2B5EF4-FFF2-40B4-BE49-F238E27FC236}">
                      <a16:creationId xmlns:a16="http://schemas.microsoft.com/office/drawing/2014/main" id="{C00D1234-041B-4F25-B3C8-E4C6424C6B04}"/>
                    </a:ext>
                  </a:extLst>
                </p:cNvPr>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2" name="Freeform 21">
                  <a:extLst>
                    <a:ext uri="{FF2B5EF4-FFF2-40B4-BE49-F238E27FC236}">
                      <a16:creationId xmlns:a16="http://schemas.microsoft.com/office/drawing/2014/main" id="{1E0197B7-BE10-425F-B117-E671D7D39448}"/>
                    </a:ext>
                  </a:extLst>
                </p:cNvPr>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55" name="Freeform 24">
                <a:extLst>
                  <a:ext uri="{FF2B5EF4-FFF2-40B4-BE49-F238E27FC236}">
                    <a16:creationId xmlns:a16="http://schemas.microsoft.com/office/drawing/2014/main" id="{65F9AC6F-2425-447E-8EF2-2B2CBA763F27}"/>
                  </a:ext>
                </a:extLst>
              </p:cNvPr>
              <p:cNvSpPr>
                <a:spLocks/>
              </p:cNvSpPr>
              <p:nvPr>
                <p:custDataLst>
                  <p:tags r:id="rId144"/>
                </p:custDataLst>
              </p:nvPr>
            </p:nvSpPr>
            <p:spPr bwMode="auto">
              <a:xfrm>
                <a:off x="6230863" y="2835283"/>
                <a:ext cx="197523" cy="372956"/>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56" name="Freeform 37">
                <a:extLst>
                  <a:ext uri="{FF2B5EF4-FFF2-40B4-BE49-F238E27FC236}">
                    <a16:creationId xmlns:a16="http://schemas.microsoft.com/office/drawing/2014/main" id="{C2D0FC58-0C50-4B1D-9DB8-046F0143D225}"/>
                  </a:ext>
                </a:extLst>
              </p:cNvPr>
              <p:cNvSpPr>
                <a:spLocks/>
              </p:cNvSpPr>
              <p:nvPr>
                <p:custDataLst>
                  <p:tags r:id="rId145"/>
                </p:custDataLst>
              </p:nvPr>
            </p:nvSpPr>
            <p:spPr bwMode="auto">
              <a:xfrm>
                <a:off x="6636463" y="3223833"/>
                <a:ext cx="42219" cy="46782"/>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57" name="Freeform 69">
                <a:extLst>
                  <a:ext uri="{FF2B5EF4-FFF2-40B4-BE49-F238E27FC236}">
                    <a16:creationId xmlns:a16="http://schemas.microsoft.com/office/drawing/2014/main" id="{69584476-5D50-4B8E-B77B-71A85C4DD01C}"/>
                  </a:ext>
                </a:extLst>
              </p:cNvPr>
              <p:cNvSpPr>
                <a:spLocks/>
              </p:cNvSpPr>
              <p:nvPr>
                <p:custDataLst>
                  <p:tags r:id="rId146"/>
                </p:custDataLst>
              </p:nvPr>
            </p:nvSpPr>
            <p:spPr bwMode="auto">
              <a:xfrm>
                <a:off x="7634634" y="3843692"/>
                <a:ext cx="12062" cy="46782"/>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58" name="Freeform 70">
                <a:extLst>
                  <a:ext uri="{FF2B5EF4-FFF2-40B4-BE49-F238E27FC236}">
                    <a16:creationId xmlns:a16="http://schemas.microsoft.com/office/drawing/2014/main" id="{EF6C9D5B-B023-4703-9548-8F7CD3422E49}"/>
                  </a:ext>
                </a:extLst>
              </p:cNvPr>
              <p:cNvSpPr>
                <a:spLocks/>
              </p:cNvSpPr>
              <p:nvPr>
                <p:custDataLst>
                  <p:tags r:id="rId147"/>
                </p:custDataLst>
              </p:nvPr>
            </p:nvSpPr>
            <p:spPr bwMode="auto">
              <a:xfrm>
                <a:off x="7643681" y="3917764"/>
                <a:ext cx="9047" cy="48081"/>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59" name="Freeform 71">
                <a:extLst>
                  <a:ext uri="{FF2B5EF4-FFF2-40B4-BE49-F238E27FC236}">
                    <a16:creationId xmlns:a16="http://schemas.microsoft.com/office/drawing/2014/main" id="{A580A9B6-8820-456F-B038-2A1261D48358}"/>
                  </a:ext>
                </a:extLst>
              </p:cNvPr>
              <p:cNvSpPr>
                <a:spLocks/>
              </p:cNvSpPr>
              <p:nvPr>
                <p:custDataLst>
                  <p:tags r:id="rId148"/>
                </p:custDataLst>
              </p:nvPr>
            </p:nvSpPr>
            <p:spPr bwMode="auto">
              <a:xfrm>
                <a:off x="7752243" y="3843692"/>
                <a:ext cx="73883" cy="106558"/>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60" name="Freeform 72">
                <a:extLst>
                  <a:ext uri="{FF2B5EF4-FFF2-40B4-BE49-F238E27FC236}">
                    <a16:creationId xmlns:a16="http://schemas.microsoft.com/office/drawing/2014/main" id="{0FDD48FB-4FAB-425F-8EB3-FD6CA49372BA}"/>
                  </a:ext>
                </a:extLst>
              </p:cNvPr>
              <p:cNvSpPr>
                <a:spLocks/>
              </p:cNvSpPr>
              <p:nvPr>
                <p:custDataLst>
                  <p:tags r:id="rId149"/>
                </p:custDataLst>
              </p:nvPr>
            </p:nvSpPr>
            <p:spPr bwMode="auto">
              <a:xfrm>
                <a:off x="7752243" y="3821601"/>
                <a:ext cx="13571" cy="46782"/>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grpSp>
            <p:nvGrpSpPr>
              <p:cNvPr id="161" name="Group 73">
                <a:extLst>
                  <a:ext uri="{FF2B5EF4-FFF2-40B4-BE49-F238E27FC236}">
                    <a16:creationId xmlns:a16="http://schemas.microsoft.com/office/drawing/2014/main" id="{7A502B98-283B-45EF-B412-CB1833FE9D34}"/>
                  </a:ext>
                </a:extLst>
              </p:cNvPr>
              <p:cNvGrpSpPr>
                <a:grpSpLocks/>
              </p:cNvGrpSpPr>
              <p:nvPr>
                <p:custDataLst>
                  <p:tags r:id="rId150"/>
                </p:custDataLst>
              </p:nvPr>
            </p:nvGrpSpPr>
            <p:grpSpPr bwMode="auto">
              <a:xfrm>
                <a:off x="7458220" y="4247836"/>
                <a:ext cx="435757" cy="331372"/>
                <a:chOff x="5372" y="3323"/>
                <a:chExt cx="341" cy="253"/>
              </a:xfrm>
              <a:solidFill>
                <a:schemeClr val="bg1">
                  <a:lumMod val="85000"/>
                </a:schemeClr>
              </a:solidFill>
            </p:grpSpPr>
            <p:sp>
              <p:nvSpPr>
                <p:cNvPr id="358" name="Freeform 74">
                  <a:extLst>
                    <a:ext uri="{FF2B5EF4-FFF2-40B4-BE49-F238E27FC236}">
                      <a16:creationId xmlns:a16="http://schemas.microsoft.com/office/drawing/2014/main" id="{87917AF8-EB84-4FFC-98A0-B0A446FF1C6B}"/>
                    </a:ext>
                  </a:extLst>
                </p:cNvPr>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9" name="Freeform 75">
                  <a:extLst>
                    <a:ext uri="{FF2B5EF4-FFF2-40B4-BE49-F238E27FC236}">
                      <a16:creationId xmlns:a16="http://schemas.microsoft.com/office/drawing/2014/main" id="{624CCDDA-4EAA-4A38-AF55-0CC53B441ED9}"/>
                    </a:ext>
                  </a:extLst>
                </p:cNvPr>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0" name="Freeform 76">
                  <a:extLst>
                    <a:ext uri="{FF2B5EF4-FFF2-40B4-BE49-F238E27FC236}">
                      <a16:creationId xmlns:a16="http://schemas.microsoft.com/office/drawing/2014/main" id="{4145D78C-4B83-4EE1-B6B1-68250E7926B4}"/>
                    </a:ext>
                  </a:extLst>
                </p:cNvPr>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1A11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62" name="Freeform 78">
                <a:extLst>
                  <a:ext uri="{FF2B5EF4-FFF2-40B4-BE49-F238E27FC236}">
                    <a16:creationId xmlns:a16="http://schemas.microsoft.com/office/drawing/2014/main" id="{8A4E728F-F5EA-413F-8453-76D71CDAFE93}"/>
                  </a:ext>
                </a:extLst>
              </p:cNvPr>
              <p:cNvSpPr>
                <a:spLocks/>
              </p:cNvSpPr>
              <p:nvPr>
                <p:custDataLst>
                  <p:tags r:id="rId151"/>
                </p:custDataLst>
              </p:nvPr>
            </p:nvSpPr>
            <p:spPr bwMode="auto">
              <a:xfrm>
                <a:off x="7809540" y="3886576"/>
                <a:ext cx="13571" cy="46782"/>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63" name="Freeform 79">
                <a:extLst>
                  <a:ext uri="{FF2B5EF4-FFF2-40B4-BE49-F238E27FC236}">
                    <a16:creationId xmlns:a16="http://schemas.microsoft.com/office/drawing/2014/main" id="{8E41B48C-66F4-43B0-A758-FAD28826D8DD}"/>
                  </a:ext>
                </a:extLst>
              </p:cNvPr>
              <p:cNvSpPr>
                <a:spLocks/>
              </p:cNvSpPr>
              <p:nvPr>
                <p:custDataLst>
                  <p:tags r:id="rId152"/>
                </p:custDataLst>
              </p:nvPr>
            </p:nvSpPr>
            <p:spPr bwMode="auto">
              <a:xfrm>
                <a:off x="7830649" y="3894373"/>
                <a:ext cx="16586" cy="48081"/>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64" name="Freeform 169">
                <a:extLst>
                  <a:ext uri="{FF2B5EF4-FFF2-40B4-BE49-F238E27FC236}">
                    <a16:creationId xmlns:a16="http://schemas.microsoft.com/office/drawing/2014/main" id="{1981A8B7-D872-4D09-AD9F-BDF0A0AB140F}"/>
                  </a:ext>
                </a:extLst>
              </p:cNvPr>
              <p:cNvSpPr>
                <a:spLocks/>
              </p:cNvSpPr>
              <p:nvPr>
                <p:custDataLst>
                  <p:tags r:id="rId153"/>
                </p:custDataLst>
              </p:nvPr>
            </p:nvSpPr>
            <p:spPr bwMode="auto">
              <a:xfrm>
                <a:off x="6978737" y="4286821"/>
                <a:ext cx="30156" cy="9096"/>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65" name="Freeform 170">
                <a:extLst>
                  <a:ext uri="{FF2B5EF4-FFF2-40B4-BE49-F238E27FC236}">
                    <a16:creationId xmlns:a16="http://schemas.microsoft.com/office/drawing/2014/main" id="{5F8723C3-93E0-4CD0-A798-975CC9963E79}"/>
                  </a:ext>
                </a:extLst>
              </p:cNvPr>
              <p:cNvSpPr>
                <a:spLocks/>
              </p:cNvSpPr>
              <p:nvPr>
                <p:custDataLst>
                  <p:tags r:id="rId154"/>
                </p:custDataLst>
              </p:nvPr>
            </p:nvSpPr>
            <p:spPr bwMode="auto">
              <a:xfrm>
                <a:off x="7088806" y="4395978"/>
                <a:ext cx="1508" cy="3898"/>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66" name="Line 171">
                <a:extLst>
                  <a:ext uri="{FF2B5EF4-FFF2-40B4-BE49-F238E27FC236}">
                    <a16:creationId xmlns:a16="http://schemas.microsoft.com/office/drawing/2014/main" id="{66E6C6E7-953F-4891-B84C-831D0F237E58}"/>
                  </a:ext>
                </a:extLst>
              </p:cNvPr>
              <p:cNvSpPr>
                <a:spLocks noChangeShapeType="1"/>
              </p:cNvSpPr>
              <p:nvPr>
                <p:custDataLst>
                  <p:tags r:id="rId155"/>
                </p:custDataLst>
              </p:nvPr>
            </p:nvSpPr>
            <p:spPr bwMode="auto">
              <a:xfrm flipV="1">
                <a:off x="7174752" y="4394678"/>
                <a:ext cx="1507" cy="10396"/>
              </a:xfrm>
              <a:prstGeom prst="line">
                <a:avLst/>
              </a:prstGeom>
              <a:solidFill>
                <a:schemeClr val="accent4">
                  <a:lumMod val="60000"/>
                  <a:lumOff val="40000"/>
                </a:schemeClr>
              </a:solidFill>
              <a:ln w="9525">
                <a:solidFill>
                  <a:srgbClr val="1A113D"/>
                </a:solidFill>
                <a:round/>
                <a:headEnd/>
                <a:tailEnd/>
              </a:ln>
              <a:extLst/>
            </p:spPr>
            <p:txBody>
              <a:bodyPr/>
              <a:lstStyle/>
              <a:p>
                <a:endParaRPr lang="en-US"/>
              </a:p>
            </p:txBody>
          </p:sp>
          <p:sp>
            <p:nvSpPr>
              <p:cNvPr id="167" name="Freeform 172">
                <a:extLst>
                  <a:ext uri="{FF2B5EF4-FFF2-40B4-BE49-F238E27FC236}">
                    <a16:creationId xmlns:a16="http://schemas.microsoft.com/office/drawing/2014/main" id="{B47967D5-8EF4-4E98-A244-CD1440B12CAC}"/>
                  </a:ext>
                </a:extLst>
              </p:cNvPr>
              <p:cNvSpPr>
                <a:spLocks/>
              </p:cNvSpPr>
              <p:nvPr>
                <p:custDataLst>
                  <p:tags r:id="rId156"/>
                </p:custDataLst>
              </p:nvPr>
            </p:nvSpPr>
            <p:spPr bwMode="auto">
              <a:xfrm>
                <a:off x="7174752" y="4394678"/>
                <a:ext cx="3016" cy="12995"/>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68" name="Freeform 173">
                <a:extLst>
                  <a:ext uri="{FF2B5EF4-FFF2-40B4-BE49-F238E27FC236}">
                    <a16:creationId xmlns:a16="http://schemas.microsoft.com/office/drawing/2014/main" id="{0B94E271-971D-4967-8B27-4220DB5D4ED3}"/>
                  </a:ext>
                </a:extLst>
              </p:cNvPr>
              <p:cNvSpPr>
                <a:spLocks/>
              </p:cNvSpPr>
              <p:nvPr>
                <p:custDataLst>
                  <p:tags r:id="rId157"/>
                </p:custDataLst>
              </p:nvPr>
            </p:nvSpPr>
            <p:spPr bwMode="auto">
              <a:xfrm>
                <a:off x="7458220" y="3960646"/>
                <a:ext cx="21109" cy="23391"/>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69" name="Freeform 174">
                <a:extLst>
                  <a:ext uri="{FF2B5EF4-FFF2-40B4-BE49-F238E27FC236}">
                    <a16:creationId xmlns:a16="http://schemas.microsoft.com/office/drawing/2014/main" id="{72DB7F21-5497-4F58-9703-2364A1C9C7EE}"/>
                  </a:ext>
                </a:extLst>
              </p:cNvPr>
              <p:cNvSpPr>
                <a:spLocks/>
              </p:cNvSpPr>
              <p:nvPr>
                <p:custDataLst>
                  <p:tags r:id="rId158"/>
                </p:custDataLst>
              </p:nvPr>
            </p:nvSpPr>
            <p:spPr bwMode="auto">
              <a:xfrm>
                <a:off x="7464252" y="3900870"/>
                <a:ext cx="25632" cy="32488"/>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70" name="Freeform 175">
                <a:extLst>
                  <a:ext uri="{FF2B5EF4-FFF2-40B4-BE49-F238E27FC236}">
                    <a16:creationId xmlns:a16="http://schemas.microsoft.com/office/drawing/2014/main" id="{53EDB2A5-FBE5-41AA-84C0-9AFF8450161F}"/>
                  </a:ext>
                </a:extLst>
              </p:cNvPr>
              <p:cNvSpPr>
                <a:spLocks/>
              </p:cNvSpPr>
              <p:nvPr>
                <p:custDataLst>
                  <p:tags r:id="rId159"/>
                </p:custDataLst>
              </p:nvPr>
            </p:nvSpPr>
            <p:spPr bwMode="auto">
              <a:xfrm>
                <a:off x="7441634" y="3881378"/>
                <a:ext cx="16586" cy="24690"/>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71" name="Freeform 176">
                <a:extLst>
                  <a:ext uri="{FF2B5EF4-FFF2-40B4-BE49-F238E27FC236}">
                    <a16:creationId xmlns:a16="http://schemas.microsoft.com/office/drawing/2014/main" id="{19AFC03B-9499-4DCE-A805-6FCC099B69B6}"/>
                  </a:ext>
                </a:extLst>
              </p:cNvPr>
              <p:cNvSpPr>
                <a:spLocks/>
              </p:cNvSpPr>
              <p:nvPr>
                <p:custDataLst>
                  <p:tags r:id="rId160"/>
                </p:custDataLst>
              </p:nvPr>
            </p:nvSpPr>
            <p:spPr bwMode="auto">
              <a:xfrm>
                <a:off x="7364736" y="3781316"/>
                <a:ext cx="64835" cy="113057"/>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72" name="Line 177">
                <a:extLst>
                  <a:ext uri="{FF2B5EF4-FFF2-40B4-BE49-F238E27FC236}">
                    <a16:creationId xmlns:a16="http://schemas.microsoft.com/office/drawing/2014/main" id="{28D0AF39-F17B-4213-970E-4FC87493D5C0}"/>
                  </a:ext>
                </a:extLst>
              </p:cNvPr>
              <p:cNvSpPr>
                <a:spLocks noChangeShapeType="1"/>
              </p:cNvSpPr>
              <p:nvPr>
                <p:custDataLst>
                  <p:tags r:id="rId161"/>
                </p:custDataLst>
              </p:nvPr>
            </p:nvSpPr>
            <p:spPr bwMode="auto">
              <a:xfrm flipH="1" flipV="1">
                <a:off x="7358705" y="3754027"/>
                <a:ext cx="6031" cy="27289"/>
              </a:xfrm>
              <a:prstGeom prst="line">
                <a:avLst/>
              </a:prstGeom>
              <a:solidFill>
                <a:schemeClr val="accent4">
                  <a:lumMod val="60000"/>
                  <a:lumOff val="40000"/>
                </a:schemeClr>
              </a:solidFill>
              <a:ln w="9525">
                <a:solidFill>
                  <a:srgbClr val="1A113D"/>
                </a:solidFill>
                <a:round/>
                <a:headEnd/>
                <a:tailEnd/>
              </a:ln>
              <a:extLst/>
            </p:spPr>
            <p:txBody>
              <a:bodyPr/>
              <a:lstStyle/>
              <a:p>
                <a:endParaRPr lang="en-US"/>
              </a:p>
            </p:txBody>
          </p:sp>
          <p:sp>
            <p:nvSpPr>
              <p:cNvPr id="173" name="Freeform 180">
                <a:extLst>
                  <a:ext uri="{FF2B5EF4-FFF2-40B4-BE49-F238E27FC236}">
                    <a16:creationId xmlns:a16="http://schemas.microsoft.com/office/drawing/2014/main" id="{E4482E45-B8EF-4688-AE61-AB402C175CB6}"/>
                  </a:ext>
                </a:extLst>
              </p:cNvPr>
              <p:cNvSpPr>
                <a:spLocks/>
              </p:cNvSpPr>
              <p:nvPr>
                <p:custDataLst>
                  <p:tags r:id="rId162"/>
                </p:custDataLst>
              </p:nvPr>
            </p:nvSpPr>
            <p:spPr bwMode="auto">
              <a:xfrm>
                <a:off x="7321009" y="3676057"/>
                <a:ext cx="43727" cy="54578"/>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74" name="Freeform 186">
                <a:extLst>
                  <a:ext uri="{FF2B5EF4-FFF2-40B4-BE49-F238E27FC236}">
                    <a16:creationId xmlns:a16="http://schemas.microsoft.com/office/drawing/2014/main" id="{08639439-5472-4134-806D-1495DA853F7B}"/>
                  </a:ext>
                </a:extLst>
              </p:cNvPr>
              <p:cNvSpPr>
                <a:spLocks/>
              </p:cNvSpPr>
              <p:nvPr>
                <p:custDataLst>
                  <p:tags r:id="rId163"/>
                </p:custDataLst>
              </p:nvPr>
            </p:nvSpPr>
            <p:spPr bwMode="auto">
              <a:xfrm>
                <a:off x="7075237" y="4420669"/>
                <a:ext cx="91976" cy="71473"/>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75" name="Freeform 187">
                <a:extLst>
                  <a:ext uri="{FF2B5EF4-FFF2-40B4-BE49-F238E27FC236}">
                    <a16:creationId xmlns:a16="http://schemas.microsoft.com/office/drawing/2014/main" id="{0054CACA-6B59-4F77-AD4D-59893F598257}"/>
                  </a:ext>
                </a:extLst>
              </p:cNvPr>
              <p:cNvSpPr>
                <a:spLocks/>
              </p:cNvSpPr>
              <p:nvPr>
                <p:custDataLst>
                  <p:tags r:id="rId164"/>
                </p:custDataLst>
              </p:nvPr>
            </p:nvSpPr>
            <p:spPr bwMode="auto">
              <a:xfrm>
                <a:off x="7206416" y="3781316"/>
                <a:ext cx="3016" cy="14295"/>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76" name="Freeform 191">
                <a:extLst>
                  <a:ext uri="{FF2B5EF4-FFF2-40B4-BE49-F238E27FC236}">
                    <a16:creationId xmlns:a16="http://schemas.microsoft.com/office/drawing/2014/main" id="{230E126B-E4C3-41E6-B772-334D78ED941B}"/>
                  </a:ext>
                </a:extLst>
              </p:cNvPr>
              <p:cNvSpPr>
                <a:spLocks/>
              </p:cNvSpPr>
              <p:nvPr>
                <p:custDataLst>
                  <p:tags r:id="rId165"/>
                </p:custDataLst>
              </p:nvPr>
            </p:nvSpPr>
            <p:spPr bwMode="auto">
              <a:xfrm>
                <a:off x="7238080" y="4028220"/>
                <a:ext cx="1507" cy="11696"/>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77" name="Freeform 277">
                <a:extLst>
                  <a:ext uri="{FF2B5EF4-FFF2-40B4-BE49-F238E27FC236}">
                    <a16:creationId xmlns:a16="http://schemas.microsoft.com/office/drawing/2014/main" id="{21FA6B17-412F-4506-A099-6157A8C1FED1}"/>
                  </a:ext>
                </a:extLst>
              </p:cNvPr>
              <p:cNvSpPr>
                <a:spLocks/>
              </p:cNvSpPr>
              <p:nvPr>
                <p:custDataLst>
                  <p:tags r:id="rId166"/>
                </p:custDataLst>
              </p:nvPr>
            </p:nvSpPr>
            <p:spPr bwMode="auto">
              <a:xfrm>
                <a:off x="6354503" y="2987325"/>
                <a:ext cx="126656" cy="106558"/>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78" name="Freeform 324">
                <a:extLst>
                  <a:ext uri="{FF2B5EF4-FFF2-40B4-BE49-F238E27FC236}">
                    <a16:creationId xmlns:a16="http://schemas.microsoft.com/office/drawing/2014/main" id="{3E18DB71-CFBC-4B03-BE72-85854915FB7B}"/>
                  </a:ext>
                </a:extLst>
              </p:cNvPr>
              <p:cNvSpPr>
                <a:spLocks/>
              </p:cNvSpPr>
              <p:nvPr>
                <p:custDataLst>
                  <p:tags r:id="rId167"/>
                </p:custDataLst>
              </p:nvPr>
            </p:nvSpPr>
            <p:spPr bwMode="auto">
              <a:xfrm>
                <a:off x="6485682" y="3420056"/>
                <a:ext cx="19602" cy="48082"/>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79" name="Freeform 449">
                <a:extLst>
                  <a:ext uri="{FF2B5EF4-FFF2-40B4-BE49-F238E27FC236}">
                    <a16:creationId xmlns:a16="http://schemas.microsoft.com/office/drawing/2014/main" id="{D1C88EC1-9F56-4C6C-B4D0-AF539886D746}"/>
                  </a:ext>
                </a:extLst>
              </p:cNvPr>
              <p:cNvSpPr>
                <a:spLocks/>
              </p:cNvSpPr>
              <p:nvPr>
                <p:custDataLst>
                  <p:tags r:id="rId168"/>
                </p:custDataLst>
              </p:nvPr>
            </p:nvSpPr>
            <p:spPr bwMode="auto">
              <a:xfrm>
                <a:off x="6467589" y="2839182"/>
                <a:ext cx="52774" cy="46782"/>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80" name="Freeform 534">
                <a:extLst>
                  <a:ext uri="{FF2B5EF4-FFF2-40B4-BE49-F238E27FC236}">
                    <a16:creationId xmlns:a16="http://schemas.microsoft.com/office/drawing/2014/main" id="{45DF951E-BA1C-4C3C-AEAB-8218ABD6DE09}"/>
                  </a:ext>
                </a:extLst>
              </p:cNvPr>
              <p:cNvSpPr>
                <a:spLocks/>
              </p:cNvSpPr>
              <p:nvPr>
                <p:custDataLst>
                  <p:tags r:id="rId169"/>
                </p:custDataLst>
              </p:nvPr>
            </p:nvSpPr>
            <p:spPr bwMode="auto">
              <a:xfrm>
                <a:off x="6713362" y="2710531"/>
                <a:ext cx="40710" cy="64975"/>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81" name="Freeform 542">
                <a:extLst>
                  <a:ext uri="{FF2B5EF4-FFF2-40B4-BE49-F238E27FC236}">
                    <a16:creationId xmlns:a16="http://schemas.microsoft.com/office/drawing/2014/main" id="{440943CE-A053-467E-AD05-88A5A9CC58FE}"/>
                  </a:ext>
                </a:extLst>
              </p:cNvPr>
              <p:cNvSpPr>
                <a:spLocks/>
              </p:cNvSpPr>
              <p:nvPr>
                <p:custDataLst>
                  <p:tags r:id="rId170"/>
                </p:custDataLst>
              </p:nvPr>
            </p:nvSpPr>
            <p:spPr bwMode="auto">
              <a:xfrm>
                <a:off x="6315300" y="2757313"/>
                <a:ext cx="197523" cy="375554"/>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82" name="Freeform 543">
                <a:extLst>
                  <a:ext uri="{FF2B5EF4-FFF2-40B4-BE49-F238E27FC236}">
                    <a16:creationId xmlns:a16="http://schemas.microsoft.com/office/drawing/2014/main" id="{F72961C7-9DEF-4100-91FC-852EEF578601}"/>
                  </a:ext>
                </a:extLst>
              </p:cNvPr>
              <p:cNvSpPr>
                <a:spLocks/>
              </p:cNvSpPr>
              <p:nvPr>
                <p:custDataLst>
                  <p:tags r:id="rId171"/>
                </p:custDataLst>
              </p:nvPr>
            </p:nvSpPr>
            <p:spPr bwMode="auto">
              <a:xfrm>
                <a:off x="6398229" y="3318695"/>
                <a:ext cx="24125" cy="46782"/>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83" name="Freeform 546">
                <a:extLst>
                  <a:ext uri="{FF2B5EF4-FFF2-40B4-BE49-F238E27FC236}">
                    <a16:creationId xmlns:a16="http://schemas.microsoft.com/office/drawing/2014/main" id="{6B599B2C-70C9-4168-BE09-3052A69BC6E5}"/>
                  </a:ext>
                </a:extLst>
              </p:cNvPr>
              <p:cNvSpPr>
                <a:spLocks/>
              </p:cNvSpPr>
              <p:nvPr>
                <p:custDataLst>
                  <p:tags r:id="rId172"/>
                </p:custDataLst>
              </p:nvPr>
            </p:nvSpPr>
            <p:spPr bwMode="auto">
              <a:xfrm>
                <a:off x="3632906" y="2442834"/>
                <a:ext cx="284977" cy="213117"/>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FD820A"/>
              </a:solidFill>
              <a:ln w="9525" cap="flat" cmpd="sng">
                <a:solidFill>
                  <a:srgbClr val="1A113D"/>
                </a:solidFill>
                <a:prstDash val="solid"/>
                <a:round/>
                <a:headEnd type="none" w="med" len="med"/>
                <a:tailEnd type="none" w="med" len="med"/>
              </a:ln>
              <a:effectLst/>
            </p:spPr>
            <p:txBody>
              <a:bodyPr/>
              <a:lstStyle/>
              <a:p>
                <a:endParaRPr lang="en-US"/>
              </a:p>
            </p:txBody>
          </p:sp>
          <p:sp>
            <p:nvSpPr>
              <p:cNvPr id="184" name="Freeform 10">
                <a:extLst>
                  <a:ext uri="{FF2B5EF4-FFF2-40B4-BE49-F238E27FC236}">
                    <a16:creationId xmlns:a16="http://schemas.microsoft.com/office/drawing/2014/main" id="{B1713C65-4859-432F-891A-A87290BE32FB}"/>
                  </a:ext>
                </a:extLst>
              </p:cNvPr>
              <p:cNvSpPr>
                <a:spLocks/>
              </p:cNvSpPr>
              <p:nvPr>
                <p:custDataLst>
                  <p:tags r:id="rId173"/>
                </p:custDataLst>
              </p:nvPr>
            </p:nvSpPr>
            <p:spPr bwMode="auto">
              <a:xfrm>
                <a:off x="4199842" y="2377860"/>
                <a:ext cx="66344" cy="40285"/>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85" name="Freeform 11">
                <a:extLst>
                  <a:ext uri="{FF2B5EF4-FFF2-40B4-BE49-F238E27FC236}">
                    <a16:creationId xmlns:a16="http://schemas.microsoft.com/office/drawing/2014/main" id="{DA1BE484-3FBA-467D-9123-CACC7D0724FB}"/>
                  </a:ext>
                </a:extLst>
              </p:cNvPr>
              <p:cNvSpPr>
                <a:spLocks/>
              </p:cNvSpPr>
              <p:nvPr>
                <p:custDataLst>
                  <p:tags r:id="rId174"/>
                </p:custDataLst>
              </p:nvPr>
            </p:nvSpPr>
            <p:spPr bwMode="auto">
              <a:xfrm>
                <a:off x="3723374" y="2275200"/>
                <a:ext cx="78406" cy="131248"/>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86" name="Freeform 12">
                <a:extLst>
                  <a:ext uri="{FF2B5EF4-FFF2-40B4-BE49-F238E27FC236}">
                    <a16:creationId xmlns:a16="http://schemas.microsoft.com/office/drawing/2014/main" id="{8156EE86-9DE2-4530-BDBF-611386AD4AA8}"/>
                  </a:ext>
                </a:extLst>
              </p:cNvPr>
              <p:cNvSpPr>
                <a:spLocks/>
              </p:cNvSpPr>
              <p:nvPr>
                <p:custDataLst>
                  <p:tags r:id="rId175"/>
                </p:custDataLst>
              </p:nvPr>
            </p:nvSpPr>
            <p:spPr bwMode="auto">
              <a:xfrm>
                <a:off x="3800273" y="1854163"/>
                <a:ext cx="162843" cy="220914"/>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87" name="Freeform 13">
                <a:extLst>
                  <a:ext uri="{FF2B5EF4-FFF2-40B4-BE49-F238E27FC236}">
                    <a16:creationId xmlns:a16="http://schemas.microsoft.com/office/drawing/2014/main" id="{6C1042C7-4542-4B13-AF07-8F175B7D9E78}"/>
                  </a:ext>
                </a:extLst>
              </p:cNvPr>
              <p:cNvSpPr>
                <a:spLocks/>
              </p:cNvSpPr>
              <p:nvPr>
                <p:custDataLst>
                  <p:tags r:id="rId176"/>
                </p:custDataLst>
              </p:nvPr>
            </p:nvSpPr>
            <p:spPr bwMode="auto">
              <a:xfrm>
                <a:off x="4141038" y="2102367"/>
                <a:ext cx="161335" cy="62375"/>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88" name="Freeform 15">
                <a:extLst>
                  <a:ext uri="{FF2B5EF4-FFF2-40B4-BE49-F238E27FC236}">
                    <a16:creationId xmlns:a16="http://schemas.microsoft.com/office/drawing/2014/main" id="{C335DD4C-6CC2-4D0D-8C41-FE3A2CD99BED}"/>
                  </a:ext>
                </a:extLst>
              </p:cNvPr>
              <p:cNvSpPr>
                <a:spLocks/>
              </p:cNvSpPr>
              <p:nvPr>
                <p:custDataLst>
                  <p:tags r:id="rId177"/>
                </p:custDataLst>
              </p:nvPr>
            </p:nvSpPr>
            <p:spPr bwMode="auto">
              <a:xfrm>
                <a:off x="4315944" y="1603361"/>
                <a:ext cx="209585" cy="223513"/>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89" name="Freeform 16">
                <a:extLst>
                  <a:ext uri="{FF2B5EF4-FFF2-40B4-BE49-F238E27FC236}">
                    <a16:creationId xmlns:a16="http://schemas.microsoft.com/office/drawing/2014/main" id="{23769652-A592-447D-A916-E08055FAFEC9}"/>
                  </a:ext>
                </a:extLst>
              </p:cNvPr>
              <p:cNvSpPr>
                <a:spLocks/>
              </p:cNvSpPr>
              <p:nvPr>
                <p:custDataLst>
                  <p:tags r:id="rId178"/>
                </p:custDataLst>
              </p:nvPr>
            </p:nvSpPr>
            <p:spPr bwMode="auto">
              <a:xfrm>
                <a:off x="4065648" y="1945128"/>
                <a:ext cx="173398" cy="194924"/>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90" name="Freeform 17">
                <a:extLst>
                  <a:ext uri="{FF2B5EF4-FFF2-40B4-BE49-F238E27FC236}">
                    <a16:creationId xmlns:a16="http://schemas.microsoft.com/office/drawing/2014/main" id="{5D88F3DD-883D-4679-8180-4B101C09415A}"/>
                  </a:ext>
                </a:extLst>
              </p:cNvPr>
              <p:cNvSpPr>
                <a:spLocks/>
              </p:cNvSpPr>
              <p:nvPr>
                <p:custDataLst>
                  <p:tags r:id="rId179"/>
                </p:custDataLst>
              </p:nvPr>
            </p:nvSpPr>
            <p:spPr bwMode="auto">
              <a:xfrm>
                <a:off x="4089773" y="2155647"/>
                <a:ext cx="238234" cy="224812"/>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91" name="Freeform 18">
                <a:extLst>
                  <a:ext uri="{FF2B5EF4-FFF2-40B4-BE49-F238E27FC236}">
                    <a16:creationId xmlns:a16="http://schemas.microsoft.com/office/drawing/2014/main" id="{4CE3E7E1-2BE3-45B2-B501-7AA28F0FE835}"/>
                  </a:ext>
                </a:extLst>
              </p:cNvPr>
              <p:cNvSpPr>
                <a:spLocks/>
              </p:cNvSpPr>
              <p:nvPr>
                <p:custDataLst>
                  <p:tags r:id="rId180"/>
                </p:custDataLst>
              </p:nvPr>
            </p:nvSpPr>
            <p:spPr bwMode="auto">
              <a:xfrm>
                <a:off x="4106358" y="2293394"/>
                <a:ext cx="31664" cy="67574"/>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92" name="Freeform 23">
                <a:extLst>
                  <a:ext uri="{FF2B5EF4-FFF2-40B4-BE49-F238E27FC236}">
                    <a16:creationId xmlns:a16="http://schemas.microsoft.com/office/drawing/2014/main" id="{CFB144EC-0CEE-446C-A904-5C1E4FEEB7C8}"/>
                  </a:ext>
                </a:extLst>
              </p:cNvPr>
              <p:cNvSpPr>
                <a:spLocks/>
              </p:cNvSpPr>
              <p:nvPr>
                <p:custDataLst>
                  <p:tags r:id="rId181"/>
                </p:custDataLst>
              </p:nvPr>
            </p:nvSpPr>
            <p:spPr bwMode="auto">
              <a:xfrm>
                <a:off x="3730914" y="2231017"/>
                <a:ext cx="266882" cy="202721"/>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93" name="Freeform 32">
                <a:extLst>
                  <a:ext uri="{FF2B5EF4-FFF2-40B4-BE49-F238E27FC236}">
                    <a16:creationId xmlns:a16="http://schemas.microsoft.com/office/drawing/2014/main" id="{62166E2C-7B8F-4C08-8DC7-BEC3E270D0BC}"/>
                  </a:ext>
                </a:extLst>
              </p:cNvPr>
              <p:cNvSpPr>
                <a:spLocks/>
              </p:cNvSpPr>
              <p:nvPr>
                <p:custDataLst>
                  <p:tags r:id="rId182"/>
                </p:custDataLst>
              </p:nvPr>
            </p:nvSpPr>
            <p:spPr bwMode="auto">
              <a:xfrm>
                <a:off x="4000811" y="3014613"/>
                <a:ext cx="281961" cy="236508"/>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94" name="Freeform 33">
                <a:extLst>
                  <a:ext uri="{FF2B5EF4-FFF2-40B4-BE49-F238E27FC236}">
                    <a16:creationId xmlns:a16="http://schemas.microsoft.com/office/drawing/2014/main" id="{05B3D76A-7EF1-49BA-9854-68E00C9F152F}"/>
                  </a:ext>
                </a:extLst>
              </p:cNvPr>
              <p:cNvSpPr>
                <a:spLocks/>
              </p:cNvSpPr>
              <p:nvPr>
                <p:custDataLst>
                  <p:tags r:id="rId183"/>
                </p:custDataLst>
              </p:nvPr>
            </p:nvSpPr>
            <p:spPr bwMode="auto">
              <a:xfrm>
                <a:off x="4801459" y="2904156"/>
                <a:ext cx="144750" cy="139045"/>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95" name="Freeform 34">
                <a:extLst>
                  <a:ext uri="{FF2B5EF4-FFF2-40B4-BE49-F238E27FC236}">
                    <a16:creationId xmlns:a16="http://schemas.microsoft.com/office/drawing/2014/main" id="{8A0CF16A-CB5E-4662-8A4C-87D51737F0CE}"/>
                  </a:ext>
                </a:extLst>
              </p:cNvPr>
              <p:cNvSpPr>
                <a:spLocks/>
              </p:cNvSpPr>
              <p:nvPr>
                <p:custDataLst>
                  <p:tags r:id="rId184"/>
                </p:custDataLst>
              </p:nvPr>
            </p:nvSpPr>
            <p:spPr bwMode="auto">
              <a:xfrm>
                <a:off x="4290311" y="2089371"/>
                <a:ext cx="119117" cy="46782"/>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196" name="Freeform 113">
                <a:extLst>
                  <a:ext uri="{FF2B5EF4-FFF2-40B4-BE49-F238E27FC236}">
                    <a16:creationId xmlns:a16="http://schemas.microsoft.com/office/drawing/2014/main" id="{331EACD4-C8F3-4285-B80A-525FD6C7386D}"/>
                  </a:ext>
                </a:extLst>
              </p:cNvPr>
              <p:cNvSpPr>
                <a:spLocks/>
              </p:cNvSpPr>
              <p:nvPr>
                <p:custDataLst>
                  <p:tags r:id="rId185"/>
                </p:custDataLst>
              </p:nvPr>
            </p:nvSpPr>
            <p:spPr bwMode="auto">
              <a:xfrm>
                <a:off x="3795749" y="1772294"/>
                <a:ext cx="9047" cy="46782"/>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97" name="Freeform 114">
                <a:extLst>
                  <a:ext uri="{FF2B5EF4-FFF2-40B4-BE49-F238E27FC236}">
                    <a16:creationId xmlns:a16="http://schemas.microsoft.com/office/drawing/2014/main" id="{C5692C50-B97B-483C-A498-D1B8CF25B769}"/>
                  </a:ext>
                </a:extLst>
              </p:cNvPr>
              <p:cNvSpPr>
                <a:spLocks/>
              </p:cNvSpPr>
              <p:nvPr>
                <p:custDataLst>
                  <p:tags r:id="rId186"/>
                </p:custDataLst>
              </p:nvPr>
            </p:nvSpPr>
            <p:spPr bwMode="auto">
              <a:xfrm>
                <a:off x="3782179" y="1582569"/>
                <a:ext cx="3016" cy="46782"/>
              </a:xfrm>
              <a:custGeom>
                <a:avLst/>
                <a:gdLst>
                  <a:gd name="T0" fmla="*/ 3175 w 14"/>
                  <a:gd name="T1" fmla="*/ 0 h 6"/>
                  <a:gd name="T2" fmla="*/ 0 w 14"/>
                  <a:gd name="T3" fmla="*/ 57150 h 6"/>
                  <a:gd name="T4" fmla="*/ 317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98" name="Freeform 115">
                <a:extLst>
                  <a:ext uri="{FF2B5EF4-FFF2-40B4-BE49-F238E27FC236}">
                    <a16:creationId xmlns:a16="http://schemas.microsoft.com/office/drawing/2014/main" id="{8E809510-A0AF-4095-951F-F177C980AA4E}"/>
                  </a:ext>
                </a:extLst>
              </p:cNvPr>
              <p:cNvSpPr>
                <a:spLocks/>
              </p:cNvSpPr>
              <p:nvPr>
                <p:custDataLst>
                  <p:tags r:id="rId187"/>
                </p:custDataLst>
              </p:nvPr>
            </p:nvSpPr>
            <p:spPr bwMode="auto">
              <a:xfrm>
                <a:off x="5188966" y="3038004"/>
                <a:ext cx="24125" cy="45483"/>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199" name="Freeform 116">
                <a:extLst>
                  <a:ext uri="{FF2B5EF4-FFF2-40B4-BE49-F238E27FC236}">
                    <a16:creationId xmlns:a16="http://schemas.microsoft.com/office/drawing/2014/main" id="{5EA5C317-412A-4779-90E3-C42C162146B7}"/>
                  </a:ext>
                </a:extLst>
              </p:cNvPr>
              <p:cNvSpPr>
                <a:spLocks/>
              </p:cNvSpPr>
              <p:nvPr>
                <p:custDataLst>
                  <p:tags r:id="rId188"/>
                </p:custDataLst>
              </p:nvPr>
            </p:nvSpPr>
            <p:spPr bwMode="auto">
              <a:xfrm>
                <a:off x="4907006" y="2924948"/>
                <a:ext cx="18094" cy="48081"/>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00" name="Freeform 159">
                <a:extLst>
                  <a:ext uri="{FF2B5EF4-FFF2-40B4-BE49-F238E27FC236}">
                    <a16:creationId xmlns:a16="http://schemas.microsoft.com/office/drawing/2014/main" id="{7FE4A3F7-8624-4BA2-B641-FB7607993736}"/>
                  </a:ext>
                </a:extLst>
              </p:cNvPr>
              <p:cNvSpPr>
                <a:spLocks/>
              </p:cNvSpPr>
              <p:nvPr>
                <p:custDataLst>
                  <p:tags r:id="rId189"/>
                </p:custDataLst>
              </p:nvPr>
            </p:nvSpPr>
            <p:spPr bwMode="auto">
              <a:xfrm>
                <a:off x="4130483" y="3273213"/>
                <a:ext cx="10555" cy="45482"/>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01" name="Freeform 160">
                <a:extLst>
                  <a:ext uri="{FF2B5EF4-FFF2-40B4-BE49-F238E27FC236}">
                    <a16:creationId xmlns:a16="http://schemas.microsoft.com/office/drawing/2014/main" id="{42CED241-E52F-436C-9625-7B6EC1D298E6}"/>
                  </a:ext>
                </a:extLst>
              </p:cNvPr>
              <p:cNvSpPr>
                <a:spLocks/>
              </p:cNvSpPr>
              <p:nvPr>
                <p:custDataLst>
                  <p:tags r:id="rId190"/>
                </p:custDataLst>
              </p:nvPr>
            </p:nvSpPr>
            <p:spPr bwMode="auto">
              <a:xfrm>
                <a:off x="4058108" y="3387569"/>
                <a:ext cx="13571" cy="46782"/>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02" name="Freeform 226">
                <a:extLst>
                  <a:ext uri="{FF2B5EF4-FFF2-40B4-BE49-F238E27FC236}">
                    <a16:creationId xmlns:a16="http://schemas.microsoft.com/office/drawing/2014/main" id="{9054AB6E-14F4-471E-938F-4D7572D25461}"/>
                  </a:ext>
                </a:extLst>
              </p:cNvPr>
              <p:cNvSpPr>
                <a:spLocks/>
              </p:cNvSpPr>
              <p:nvPr>
                <p:custDataLst>
                  <p:tags r:id="rId191"/>
                </p:custDataLst>
              </p:nvPr>
            </p:nvSpPr>
            <p:spPr bwMode="auto">
              <a:xfrm>
                <a:off x="4092788" y="1390243"/>
                <a:ext cx="224663" cy="75371"/>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03" name="Freeform 227">
                <a:extLst>
                  <a:ext uri="{FF2B5EF4-FFF2-40B4-BE49-F238E27FC236}">
                    <a16:creationId xmlns:a16="http://schemas.microsoft.com/office/drawing/2014/main" id="{CFB594D7-B1D8-4265-AF54-909F31AEE45C}"/>
                  </a:ext>
                </a:extLst>
              </p:cNvPr>
              <p:cNvSpPr>
                <a:spLocks/>
              </p:cNvSpPr>
              <p:nvPr>
                <p:custDataLst>
                  <p:tags r:id="rId192"/>
                </p:custDataLst>
              </p:nvPr>
            </p:nvSpPr>
            <p:spPr bwMode="auto">
              <a:xfrm>
                <a:off x="4023429" y="1578671"/>
                <a:ext cx="426710" cy="296285"/>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04" name="Freeform 228">
                <a:extLst>
                  <a:ext uri="{FF2B5EF4-FFF2-40B4-BE49-F238E27FC236}">
                    <a16:creationId xmlns:a16="http://schemas.microsoft.com/office/drawing/2014/main" id="{3A31E587-4FC9-4220-8B20-2808EF8B4449}"/>
                  </a:ext>
                </a:extLst>
              </p:cNvPr>
              <p:cNvSpPr>
                <a:spLocks/>
              </p:cNvSpPr>
              <p:nvPr>
                <p:custDataLst>
                  <p:tags r:id="rId193"/>
                </p:custDataLst>
              </p:nvPr>
            </p:nvSpPr>
            <p:spPr bwMode="auto">
              <a:xfrm>
                <a:off x="4346100" y="2267403"/>
                <a:ext cx="46742" cy="74071"/>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05" name="Freeform 229">
                <a:extLst>
                  <a:ext uri="{FF2B5EF4-FFF2-40B4-BE49-F238E27FC236}">
                    <a16:creationId xmlns:a16="http://schemas.microsoft.com/office/drawing/2014/main" id="{0DB62B94-02DE-44EC-8B03-E42147DBE056}"/>
                  </a:ext>
                </a:extLst>
              </p:cNvPr>
              <p:cNvSpPr>
                <a:spLocks/>
              </p:cNvSpPr>
              <p:nvPr>
                <p:custDataLst>
                  <p:tags r:id="rId194"/>
                </p:custDataLst>
              </p:nvPr>
            </p:nvSpPr>
            <p:spPr bwMode="auto">
              <a:xfrm>
                <a:off x="4068663" y="2136154"/>
                <a:ext cx="79913" cy="48082"/>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06" name="Freeform 230">
                <a:extLst>
                  <a:ext uri="{FF2B5EF4-FFF2-40B4-BE49-F238E27FC236}">
                    <a16:creationId xmlns:a16="http://schemas.microsoft.com/office/drawing/2014/main" id="{B95361E9-40E5-4B08-84BF-CEBDB722A4D5}"/>
                  </a:ext>
                </a:extLst>
              </p:cNvPr>
              <p:cNvSpPr>
                <a:spLocks/>
              </p:cNvSpPr>
              <p:nvPr>
                <p:custDataLst>
                  <p:tags r:id="rId195"/>
                </p:custDataLst>
              </p:nvPr>
            </p:nvSpPr>
            <p:spPr bwMode="auto">
              <a:xfrm>
                <a:off x="4009858" y="1988011"/>
                <a:ext cx="79914" cy="59777"/>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07" name="Freeform 231">
                <a:extLst>
                  <a:ext uri="{FF2B5EF4-FFF2-40B4-BE49-F238E27FC236}">
                    <a16:creationId xmlns:a16="http://schemas.microsoft.com/office/drawing/2014/main" id="{20CDECB0-DE14-42DF-81F6-967D2617A424}"/>
                  </a:ext>
                </a:extLst>
              </p:cNvPr>
              <p:cNvSpPr>
                <a:spLocks/>
              </p:cNvSpPr>
              <p:nvPr>
                <p:custDataLst>
                  <p:tags r:id="rId196"/>
                </p:custDataLst>
              </p:nvPr>
            </p:nvSpPr>
            <p:spPr bwMode="auto">
              <a:xfrm>
                <a:off x="3991765" y="2039991"/>
                <a:ext cx="79914" cy="46782"/>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08" name="Freeform 232">
                <a:extLst>
                  <a:ext uri="{FF2B5EF4-FFF2-40B4-BE49-F238E27FC236}">
                    <a16:creationId xmlns:a16="http://schemas.microsoft.com/office/drawing/2014/main" id="{E4B6A6E9-E620-4747-869B-E9E100354779}"/>
                  </a:ext>
                </a:extLst>
              </p:cNvPr>
              <p:cNvSpPr>
                <a:spLocks/>
              </p:cNvSpPr>
              <p:nvPr>
                <p:custDataLst>
                  <p:tags r:id="rId197"/>
                </p:custDataLst>
              </p:nvPr>
            </p:nvSpPr>
            <p:spPr bwMode="auto">
              <a:xfrm>
                <a:off x="4714006" y="2493516"/>
                <a:ext cx="31664" cy="107858"/>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09" name="Freeform 233">
                <a:extLst>
                  <a:ext uri="{FF2B5EF4-FFF2-40B4-BE49-F238E27FC236}">
                    <a16:creationId xmlns:a16="http://schemas.microsoft.com/office/drawing/2014/main" id="{C718C86C-ADBA-4C0A-93B5-F1AB84DCA526}"/>
                  </a:ext>
                </a:extLst>
              </p:cNvPr>
              <p:cNvSpPr>
                <a:spLocks/>
              </p:cNvSpPr>
              <p:nvPr>
                <p:custDataLst>
                  <p:tags r:id="rId198"/>
                </p:custDataLst>
              </p:nvPr>
            </p:nvSpPr>
            <p:spPr bwMode="auto">
              <a:xfrm>
                <a:off x="4665756" y="2536399"/>
                <a:ext cx="66344" cy="106558"/>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10" name="Freeform 234">
                <a:extLst>
                  <a:ext uri="{FF2B5EF4-FFF2-40B4-BE49-F238E27FC236}">
                    <a16:creationId xmlns:a16="http://schemas.microsoft.com/office/drawing/2014/main" id="{57471984-EEAF-4A3F-A704-F0C252506104}"/>
                  </a:ext>
                </a:extLst>
              </p:cNvPr>
              <p:cNvSpPr>
                <a:spLocks/>
              </p:cNvSpPr>
              <p:nvPr>
                <p:custDataLst>
                  <p:tags r:id="rId199"/>
                </p:custDataLst>
              </p:nvPr>
            </p:nvSpPr>
            <p:spPr bwMode="auto">
              <a:xfrm>
                <a:off x="3717343" y="1925635"/>
                <a:ext cx="91977" cy="118254"/>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11" name="Freeform 235">
                <a:extLst>
                  <a:ext uri="{FF2B5EF4-FFF2-40B4-BE49-F238E27FC236}">
                    <a16:creationId xmlns:a16="http://schemas.microsoft.com/office/drawing/2014/main" id="{894A98F4-DA0C-4D90-88F9-14A5E6E7741F}"/>
                  </a:ext>
                </a:extLst>
              </p:cNvPr>
              <p:cNvSpPr>
                <a:spLocks/>
              </p:cNvSpPr>
              <p:nvPr>
                <p:custDataLst>
                  <p:tags r:id="rId200"/>
                </p:custDataLst>
              </p:nvPr>
            </p:nvSpPr>
            <p:spPr bwMode="auto">
              <a:xfrm>
                <a:off x="3539422" y="2671546"/>
                <a:ext cx="291008" cy="319676"/>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12" name="Freeform 236">
                <a:extLst>
                  <a:ext uri="{FF2B5EF4-FFF2-40B4-BE49-F238E27FC236}">
                    <a16:creationId xmlns:a16="http://schemas.microsoft.com/office/drawing/2014/main" id="{3D07E9A6-F2A8-41E9-8948-C7026874CD57}"/>
                  </a:ext>
                </a:extLst>
              </p:cNvPr>
              <p:cNvSpPr>
                <a:spLocks/>
              </p:cNvSpPr>
              <p:nvPr>
                <p:custDataLst>
                  <p:tags r:id="rId201"/>
                </p:custDataLst>
              </p:nvPr>
            </p:nvSpPr>
            <p:spPr bwMode="auto">
              <a:xfrm>
                <a:off x="3649492" y="2720927"/>
                <a:ext cx="393538" cy="383351"/>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13" name="Freeform 237">
                <a:extLst>
                  <a:ext uri="{FF2B5EF4-FFF2-40B4-BE49-F238E27FC236}">
                    <a16:creationId xmlns:a16="http://schemas.microsoft.com/office/drawing/2014/main" id="{4EF9FE25-F5BD-4C81-AEDC-8D9D53469601}"/>
                  </a:ext>
                </a:extLst>
              </p:cNvPr>
              <p:cNvSpPr>
                <a:spLocks/>
              </p:cNvSpPr>
              <p:nvPr>
                <p:custDataLst>
                  <p:tags r:id="rId202"/>
                </p:custDataLst>
              </p:nvPr>
            </p:nvSpPr>
            <p:spPr bwMode="auto">
              <a:xfrm>
                <a:off x="3742976" y="2398652"/>
                <a:ext cx="468928" cy="474317"/>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14" name="Freeform 238">
                <a:extLst>
                  <a:ext uri="{FF2B5EF4-FFF2-40B4-BE49-F238E27FC236}">
                    <a16:creationId xmlns:a16="http://schemas.microsoft.com/office/drawing/2014/main" id="{45AECAA7-0789-4B71-A626-97677FD48015}"/>
                  </a:ext>
                </a:extLst>
              </p:cNvPr>
              <p:cNvSpPr>
                <a:spLocks/>
              </p:cNvSpPr>
              <p:nvPr>
                <p:custDataLst>
                  <p:tags r:id="rId203"/>
                </p:custDataLst>
              </p:nvPr>
            </p:nvSpPr>
            <p:spPr bwMode="auto">
              <a:xfrm>
                <a:off x="4157624" y="2509110"/>
                <a:ext cx="364890" cy="357361"/>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15" name="Freeform 239">
                <a:extLst>
                  <a:ext uri="{FF2B5EF4-FFF2-40B4-BE49-F238E27FC236}">
                    <a16:creationId xmlns:a16="http://schemas.microsoft.com/office/drawing/2014/main" id="{059836C9-31E2-4B26-A01D-D8E9D6819199}"/>
                  </a:ext>
                </a:extLst>
              </p:cNvPr>
              <p:cNvSpPr>
                <a:spLocks/>
              </p:cNvSpPr>
              <p:nvPr>
                <p:custDataLst>
                  <p:tags r:id="rId204"/>
                </p:custDataLst>
              </p:nvPr>
            </p:nvSpPr>
            <p:spPr bwMode="auto">
              <a:xfrm>
                <a:off x="4112389" y="2398652"/>
                <a:ext cx="88961" cy="193626"/>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16" name="Freeform 240">
                <a:extLst>
                  <a:ext uri="{FF2B5EF4-FFF2-40B4-BE49-F238E27FC236}">
                    <a16:creationId xmlns:a16="http://schemas.microsoft.com/office/drawing/2014/main" id="{FFA5DA7E-C642-4484-B50F-B17086247D8B}"/>
                  </a:ext>
                </a:extLst>
              </p:cNvPr>
              <p:cNvSpPr>
                <a:spLocks/>
              </p:cNvSpPr>
              <p:nvPr>
                <p:custDataLst>
                  <p:tags r:id="rId205"/>
                </p:custDataLst>
              </p:nvPr>
            </p:nvSpPr>
            <p:spPr bwMode="auto">
              <a:xfrm>
                <a:off x="3525852" y="2653353"/>
                <a:ext cx="220140" cy="176732"/>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17" name="Freeform 241">
                <a:extLst>
                  <a:ext uri="{FF2B5EF4-FFF2-40B4-BE49-F238E27FC236}">
                    <a16:creationId xmlns:a16="http://schemas.microsoft.com/office/drawing/2014/main" id="{E64C56B8-A931-4FAE-B1F7-80EE92366A1C}"/>
                  </a:ext>
                </a:extLst>
              </p:cNvPr>
              <p:cNvSpPr>
                <a:spLocks/>
              </p:cNvSpPr>
              <p:nvPr>
                <p:custDataLst>
                  <p:tags r:id="rId206"/>
                </p:custDataLst>
              </p:nvPr>
            </p:nvSpPr>
            <p:spPr bwMode="auto">
              <a:xfrm>
                <a:off x="3495696" y="1677432"/>
                <a:ext cx="180937" cy="76670"/>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18" name="Freeform 242">
                <a:extLst>
                  <a:ext uri="{FF2B5EF4-FFF2-40B4-BE49-F238E27FC236}">
                    <a16:creationId xmlns:a16="http://schemas.microsoft.com/office/drawing/2014/main" id="{41C4BDEA-7CF8-4F07-A667-E05AFF643860}"/>
                  </a:ext>
                </a:extLst>
              </p:cNvPr>
              <p:cNvSpPr>
                <a:spLocks/>
              </p:cNvSpPr>
              <p:nvPr>
                <p:custDataLst>
                  <p:tags r:id="rId207"/>
                </p:custDataLst>
              </p:nvPr>
            </p:nvSpPr>
            <p:spPr bwMode="auto">
              <a:xfrm>
                <a:off x="4248092" y="1893148"/>
                <a:ext cx="13571" cy="46782"/>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19" name="Freeform 243">
                <a:extLst>
                  <a:ext uri="{FF2B5EF4-FFF2-40B4-BE49-F238E27FC236}">
                    <a16:creationId xmlns:a16="http://schemas.microsoft.com/office/drawing/2014/main" id="{3E96876E-A1CC-4B83-AF18-F29B71105228}"/>
                  </a:ext>
                </a:extLst>
              </p:cNvPr>
              <p:cNvSpPr>
                <a:spLocks/>
              </p:cNvSpPr>
              <p:nvPr>
                <p:custDataLst>
                  <p:tags r:id="rId208"/>
                </p:custDataLst>
              </p:nvPr>
            </p:nvSpPr>
            <p:spPr bwMode="auto">
              <a:xfrm>
                <a:off x="4141038" y="1617655"/>
                <a:ext cx="223156" cy="323574"/>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20" name="Freeform 244">
                <a:extLst>
                  <a:ext uri="{FF2B5EF4-FFF2-40B4-BE49-F238E27FC236}">
                    <a16:creationId xmlns:a16="http://schemas.microsoft.com/office/drawing/2014/main" id="{99E7E81D-87F4-4E87-97DB-30379D1B364D}"/>
                  </a:ext>
                </a:extLst>
              </p:cNvPr>
              <p:cNvSpPr>
                <a:spLocks/>
              </p:cNvSpPr>
              <p:nvPr>
                <p:custDataLst>
                  <p:tags r:id="rId209"/>
                </p:custDataLst>
              </p:nvPr>
            </p:nvSpPr>
            <p:spPr bwMode="auto">
              <a:xfrm>
                <a:off x="4272217" y="1874956"/>
                <a:ext cx="25633" cy="46782"/>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21" name="Freeform 245">
                <a:extLst>
                  <a:ext uri="{FF2B5EF4-FFF2-40B4-BE49-F238E27FC236}">
                    <a16:creationId xmlns:a16="http://schemas.microsoft.com/office/drawing/2014/main" id="{01237095-671F-4B17-A44A-BD4E548BA3FE}"/>
                  </a:ext>
                </a:extLst>
              </p:cNvPr>
              <p:cNvSpPr>
                <a:spLocks/>
              </p:cNvSpPr>
              <p:nvPr>
                <p:custDataLst>
                  <p:tags r:id="rId210"/>
                </p:custDataLst>
              </p:nvPr>
            </p:nvSpPr>
            <p:spPr bwMode="auto">
              <a:xfrm>
                <a:off x="3744484" y="2007504"/>
                <a:ext cx="27141" cy="46782"/>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22" name="Freeform 246">
                <a:extLst>
                  <a:ext uri="{FF2B5EF4-FFF2-40B4-BE49-F238E27FC236}">
                    <a16:creationId xmlns:a16="http://schemas.microsoft.com/office/drawing/2014/main" id="{BF6FEF6E-5698-4063-A92B-76357F416267}"/>
                  </a:ext>
                </a:extLst>
              </p:cNvPr>
              <p:cNvSpPr>
                <a:spLocks/>
              </p:cNvSpPr>
              <p:nvPr>
                <p:custDataLst>
                  <p:tags r:id="rId211"/>
                </p:custDataLst>
              </p:nvPr>
            </p:nvSpPr>
            <p:spPr bwMode="auto">
              <a:xfrm>
                <a:off x="4649170" y="2440236"/>
                <a:ext cx="48250" cy="46782"/>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23" name="Freeform 247">
                <a:extLst>
                  <a:ext uri="{FF2B5EF4-FFF2-40B4-BE49-F238E27FC236}">
                    <a16:creationId xmlns:a16="http://schemas.microsoft.com/office/drawing/2014/main" id="{E32B2416-5CDC-46D0-9B02-9548A22854AF}"/>
                  </a:ext>
                </a:extLst>
              </p:cNvPr>
              <p:cNvSpPr>
                <a:spLocks/>
              </p:cNvSpPr>
              <p:nvPr>
                <p:custDataLst>
                  <p:tags r:id="rId212"/>
                </p:custDataLst>
              </p:nvPr>
            </p:nvSpPr>
            <p:spPr bwMode="auto">
              <a:xfrm>
                <a:off x="4276741" y="3088685"/>
                <a:ext cx="309101" cy="200122"/>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24" name="Freeform 248">
                <a:extLst>
                  <a:ext uri="{FF2B5EF4-FFF2-40B4-BE49-F238E27FC236}">
                    <a16:creationId xmlns:a16="http://schemas.microsoft.com/office/drawing/2014/main" id="{E0A11E57-376C-47D7-87FA-C266D87B62C6}"/>
                  </a:ext>
                </a:extLst>
              </p:cNvPr>
              <p:cNvSpPr>
                <a:spLocks/>
              </p:cNvSpPr>
              <p:nvPr>
                <p:custDataLst>
                  <p:tags r:id="rId213"/>
                </p:custDataLst>
              </p:nvPr>
            </p:nvSpPr>
            <p:spPr bwMode="auto">
              <a:xfrm>
                <a:off x="4216429" y="3226431"/>
                <a:ext cx="474960" cy="452224"/>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25" name="Freeform 249">
                <a:extLst>
                  <a:ext uri="{FF2B5EF4-FFF2-40B4-BE49-F238E27FC236}">
                    <a16:creationId xmlns:a16="http://schemas.microsoft.com/office/drawing/2014/main" id="{F027618D-DC65-4140-9259-E217E3AF357A}"/>
                  </a:ext>
                </a:extLst>
              </p:cNvPr>
              <p:cNvSpPr>
                <a:spLocks/>
              </p:cNvSpPr>
              <p:nvPr>
                <p:custDataLst>
                  <p:tags r:id="rId214"/>
                </p:custDataLst>
              </p:nvPr>
            </p:nvSpPr>
            <p:spPr bwMode="auto">
              <a:xfrm>
                <a:off x="4156116" y="3308300"/>
                <a:ext cx="52773" cy="45483"/>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26" name="Freeform 250">
                <a:extLst>
                  <a:ext uri="{FF2B5EF4-FFF2-40B4-BE49-F238E27FC236}">
                    <a16:creationId xmlns:a16="http://schemas.microsoft.com/office/drawing/2014/main" id="{B559F022-567C-4915-AB7D-DD414AE5CF8A}"/>
                  </a:ext>
                </a:extLst>
              </p:cNvPr>
              <p:cNvSpPr>
                <a:spLocks/>
              </p:cNvSpPr>
              <p:nvPr>
                <p:custDataLst>
                  <p:tags r:id="rId215"/>
                </p:custDataLst>
              </p:nvPr>
            </p:nvSpPr>
            <p:spPr bwMode="auto">
              <a:xfrm>
                <a:off x="4139530" y="3308300"/>
                <a:ext cx="144750" cy="165037"/>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27" name="Freeform 251">
                <a:extLst>
                  <a:ext uri="{FF2B5EF4-FFF2-40B4-BE49-F238E27FC236}">
                    <a16:creationId xmlns:a16="http://schemas.microsoft.com/office/drawing/2014/main" id="{9E7856FB-4865-4634-9B94-CEB771B7B8B6}"/>
                  </a:ext>
                </a:extLst>
              </p:cNvPr>
              <p:cNvSpPr>
                <a:spLocks/>
              </p:cNvSpPr>
              <p:nvPr>
                <p:custDataLst>
                  <p:tags r:id="rId216"/>
                </p:custDataLst>
              </p:nvPr>
            </p:nvSpPr>
            <p:spPr bwMode="auto">
              <a:xfrm>
                <a:off x="4646154" y="3639671"/>
                <a:ext cx="247281" cy="426235"/>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28" name="Freeform 252">
                <a:extLst>
                  <a:ext uri="{FF2B5EF4-FFF2-40B4-BE49-F238E27FC236}">
                    <a16:creationId xmlns:a16="http://schemas.microsoft.com/office/drawing/2014/main" id="{9060789C-84F6-46AD-8BA0-BF99DED0D06B}"/>
                  </a:ext>
                </a:extLst>
              </p:cNvPr>
              <p:cNvSpPr>
                <a:spLocks/>
              </p:cNvSpPr>
              <p:nvPr>
                <p:custDataLst>
                  <p:tags r:id="rId217"/>
                </p:custDataLst>
              </p:nvPr>
            </p:nvSpPr>
            <p:spPr bwMode="auto">
              <a:xfrm>
                <a:off x="4394350" y="3835895"/>
                <a:ext cx="226172" cy="235209"/>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29" name="Freeform 253">
                <a:extLst>
                  <a:ext uri="{FF2B5EF4-FFF2-40B4-BE49-F238E27FC236}">
                    <a16:creationId xmlns:a16="http://schemas.microsoft.com/office/drawing/2014/main" id="{A9DE1480-870F-466D-9D23-011189AB69D7}"/>
                  </a:ext>
                </a:extLst>
              </p:cNvPr>
              <p:cNvSpPr>
                <a:spLocks/>
              </p:cNvSpPr>
              <p:nvPr>
                <p:custDataLst>
                  <p:tags r:id="rId218"/>
                </p:custDataLst>
              </p:nvPr>
            </p:nvSpPr>
            <p:spPr bwMode="auto">
              <a:xfrm>
                <a:off x="4938669" y="3673459"/>
                <a:ext cx="186968" cy="356062"/>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30" name="Freeform 254">
                <a:extLst>
                  <a:ext uri="{FF2B5EF4-FFF2-40B4-BE49-F238E27FC236}">
                    <a16:creationId xmlns:a16="http://schemas.microsoft.com/office/drawing/2014/main" id="{C6B8CAEE-1EF6-453E-8427-A24E68266431}"/>
                  </a:ext>
                </a:extLst>
              </p:cNvPr>
              <p:cNvSpPr>
                <a:spLocks/>
              </p:cNvSpPr>
              <p:nvPr>
                <p:custDataLst>
                  <p:tags r:id="rId219"/>
                </p:custDataLst>
              </p:nvPr>
            </p:nvSpPr>
            <p:spPr bwMode="auto">
              <a:xfrm>
                <a:off x="4631076" y="3426554"/>
                <a:ext cx="34680" cy="54578"/>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31" name="Freeform 255">
                <a:extLst>
                  <a:ext uri="{FF2B5EF4-FFF2-40B4-BE49-F238E27FC236}">
                    <a16:creationId xmlns:a16="http://schemas.microsoft.com/office/drawing/2014/main" id="{77E1FA75-2D9D-4C0B-9981-88E5FC4CD5E6}"/>
                  </a:ext>
                </a:extLst>
              </p:cNvPr>
              <p:cNvSpPr>
                <a:spLocks/>
              </p:cNvSpPr>
              <p:nvPr>
                <p:custDataLst>
                  <p:tags r:id="rId220"/>
                </p:custDataLst>
              </p:nvPr>
            </p:nvSpPr>
            <p:spPr bwMode="auto">
              <a:xfrm>
                <a:off x="4620522" y="3394066"/>
                <a:ext cx="52773" cy="49381"/>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FD820A"/>
              </a:solidFill>
              <a:ln w="9525" cmpd="sng">
                <a:solidFill>
                  <a:srgbClr val="1A113D"/>
                </a:solidFill>
                <a:prstDash val="solid"/>
                <a:round/>
                <a:headEnd/>
                <a:tailEnd/>
              </a:ln>
            </p:spPr>
            <p:txBody>
              <a:bodyPr/>
              <a:lstStyle/>
              <a:p>
                <a:endParaRPr lang="en-US"/>
              </a:p>
            </p:txBody>
          </p:sp>
          <p:sp>
            <p:nvSpPr>
              <p:cNvPr id="232" name="Freeform 257">
                <a:extLst>
                  <a:ext uri="{FF2B5EF4-FFF2-40B4-BE49-F238E27FC236}">
                    <a16:creationId xmlns:a16="http://schemas.microsoft.com/office/drawing/2014/main" id="{2985D176-297D-47B0-859E-8D5BEC1CFD9B}"/>
                  </a:ext>
                </a:extLst>
              </p:cNvPr>
              <p:cNvSpPr>
                <a:spLocks/>
              </p:cNvSpPr>
              <p:nvPr>
                <p:custDataLst>
                  <p:tags r:id="rId221"/>
                </p:custDataLst>
              </p:nvPr>
            </p:nvSpPr>
            <p:spPr bwMode="auto">
              <a:xfrm>
                <a:off x="4937162" y="2867770"/>
                <a:ext cx="235218" cy="187127"/>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33" name="Freeform 258">
                <a:extLst>
                  <a:ext uri="{FF2B5EF4-FFF2-40B4-BE49-F238E27FC236}">
                    <a16:creationId xmlns:a16="http://schemas.microsoft.com/office/drawing/2014/main" id="{38CE0F25-10EE-4FED-B06A-7E543E20E86E}"/>
                  </a:ext>
                </a:extLst>
              </p:cNvPr>
              <p:cNvSpPr>
                <a:spLocks/>
              </p:cNvSpPr>
              <p:nvPr>
                <p:custDataLst>
                  <p:tags r:id="rId222"/>
                </p:custDataLst>
              </p:nvPr>
            </p:nvSpPr>
            <p:spPr bwMode="auto">
              <a:xfrm>
                <a:off x="5122622" y="2683242"/>
                <a:ext cx="114594" cy="98761"/>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34" name="Freeform 259">
                <a:extLst>
                  <a:ext uri="{FF2B5EF4-FFF2-40B4-BE49-F238E27FC236}">
                    <a16:creationId xmlns:a16="http://schemas.microsoft.com/office/drawing/2014/main" id="{2AABE08A-730B-45F9-AD99-694402307ECA}"/>
                  </a:ext>
                </a:extLst>
              </p:cNvPr>
              <p:cNvSpPr>
                <a:spLocks/>
              </p:cNvSpPr>
              <p:nvPr>
                <p:custDataLst>
                  <p:tags r:id="rId223"/>
                </p:custDataLst>
              </p:nvPr>
            </p:nvSpPr>
            <p:spPr bwMode="auto">
              <a:xfrm>
                <a:off x="4825584" y="2398652"/>
                <a:ext cx="211093" cy="215716"/>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35" name="Freeform 263">
                <a:extLst>
                  <a:ext uri="{FF2B5EF4-FFF2-40B4-BE49-F238E27FC236}">
                    <a16:creationId xmlns:a16="http://schemas.microsoft.com/office/drawing/2014/main" id="{89749540-66E0-46CB-900E-9AFD56E9FDE7}"/>
                  </a:ext>
                </a:extLst>
              </p:cNvPr>
              <p:cNvSpPr>
                <a:spLocks/>
              </p:cNvSpPr>
              <p:nvPr>
                <p:custDataLst>
                  <p:tags r:id="rId224"/>
                </p:custDataLst>
              </p:nvPr>
            </p:nvSpPr>
            <p:spPr bwMode="auto">
              <a:xfrm>
                <a:off x="3539422" y="3043202"/>
                <a:ext cx="76899" cy="48082"/>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36" name="Freeform 264">
                <a:extLst>
                  <a:ext uri="{FF2B5EF4-FFF2-40B4-BE49-F238E27FC236}">
                    <a16:creationId xmlns:a16="http://schemas.microsoft.com/office/drawing/2014/main" id="{1755FE17-F589-4719-83BF-363B4E26D53E}"/>
                  </a:ext>
                </a:extLst>
              </p:cNvPr>
              <p:cNvSpPr>
                <a:spLocks/>
              </p:cNvSpPr>
              <p:nvPr>
                <p:custDataLst>
                  <p:tags r:id="rId225"/>
                </p:custDataLst>
              </p:nvPr>
            </p:nvSpPr>
            <p:spPr bwMode="auto">
              <a:xfrm>
                <a:off x="3619336" y="3110776"/>
                <a:ext cx="70867" cy="81869"/>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37" name="Freeform 265">
                <a:extLst>
                  <a:ext uri="{FF2B5EF4-FFF2-40B4-BE49-F238E27FC236}">
                    <a16:creationId xmlns:a16="http://schemas.microsoft.com/office/drawing/2014/main" id="{669920AE-F84B-48D6-B75F-A79595E09F60}"/>
                  </a:ext>
                </a:extLst>
              </p:cNvPr>
              <p:cNvSpPr>
                <a:spLocks/>
              </p:cNvSpPr>
              <p:nvPr>
                <p:custDataLst>
                  <p:tags r:id="rId226"/>
                </p:custDataLst>
              </p:nvPr>
            </p:nvSpPr>
            <p:spPr bwMode="auto">
              <a:xfrm>
                <a:off x="3660046" y="3152360"/>
                <a:ext cx="99515" cy="107859"/>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38" name="Freeform 267">
                <a:extLst>
                  <a:ext uri="{FF2B5EF4-FFF2-40B4-BE49-F238E27FC236}">
                    <a16:creationId xmlns:a16="http://schemas.microsoft.com/office/drawing/2014/main" id="{13A6F78A-C733-480D-AEF9-FFD88B050C27}"/>
                  </a:ext>
                </a:extLst>
              </p:cNvPr>
              <p:cNvSpPr>
                <a:spLocks/>
              </p:cNvSpPr>
              <p:nvPr>
                <p:custDataLst>
                  <p:tags r:id="rId227"/>
                </p:custDataLst>
              </p:nvPr>
            </p:nvSpPr>
            <p:spPr bwMode="auto">
              <a:xfrm>
                <a:off x="3533390" y="3017212"/>
                <a:ext cx="82930" cy="48082"/>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39" name="Freeform 269">
                <a:extLst>
                  <a:ext uri="{FF2B5EF4-FFF2-40B4-BE49-F238E27FC236}">
                    <a16:creationId xmlns:a16="http://schemas.microsoft.com/office/drawing/2014/main" id="{6B772D22-F202-4540-94C1-A0A7C77B7ABB}"/>
                  </a:ext>
                </a:extLst>
              </p:cNvPr>
              <p:cNvSpPr>
                <a:spLocks/>
              </p:cNvSpPr>
              <p:nvPr>
                <p:custDataLst>
                  <p:tags r:id="rId228"/>
                </p:custDataLst>
              </p:nvPr>
            </p:nvSpPr>
            <p:spPr bwMode="auto">
              <a:xfrm>
                <a:off x="3961608" y="3049700"/>
                <a:ext cx="72375" cy="154640"/>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40" name="Freeform 270">
                <a:extLst>
                  <a:ext uri="{FF2B5EF4-FFF2-40B4-BE49-F238E27FC236}">
                    <a16:creationId xmlns:a16="http://schemas.microsoft.com/office/drawing/2014/main" id="{F636372D-B554-498C-8378-83876C950B4C}"/>
                  </a:ext>
                </a:extLst>
              </p:cNvPr>
              <p:cNvSpPr>
                <a:spLocks/>
              </p:cNvSpPr>
              <p:nvPr>
                <p:custDataLst>
                  <p:tags r:id="rId229"/>
                </p:custDataLst>
              </p:nvPr>
            </p:nvSpPr>
            <p:spPr bwMode="auto">
              <a:xfrm>
                <a:off x="4653694" y="4036017"/>
                <a:ext cx="24125" cy="49381"/>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41" name="Freeform 271">
                <a:extLst>
                  <a:ext uri="{FF2B5EF4-FFF2-40B4-BE49-F238E27FC236}">
                    <a16:creationId xmlns:a16="http://schemas.microsoft.com/office/drawing/2014/main" id="{39344E64-B561-4A2F-B7E6-C2153A036FE2}"/>
                  </a:ext>
                </a:extLst>
              </p:cNvPr>
              <p:cNvSpPr>
                <a:spLocks/>
              </p:cNvSpPr>
              <p:nvPr>
                <p:custDataLst>
                  <p:tags r:id="rId230"/>
                </p:custDataLst>
              </p:nvPr>
            </p:nvSpPr>
            <p:spPr bwMode="auto">
              <a:xfrm>
                <a:off x="4554178" y="4115287"/>
                <a:ext cx="58804" cy="46782"/>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42" name="Freeform 342">
                <a:extLst>
                  <a:ext uri="{FF2B5EF4-FFF2-40B4-BE49-F238E27FC236}">
                    <a16:creationId xmlns:a16="http://schemas.microsoft.com/office/drawing/2014/main" id="{8905B18A-139E-4232-9BD4-B37BC6BB68D5}"/>
                  </a:ext>
                </a:extLst>
              </p:cNvPr>
              <p:cNvSpPr>
                <a:spLocks/>
              </p:cNvSpPr>
              <p:nvPr>
                <p:custDataLst>
                  <p:tags r:id="rId231"/>
                </p:custDataLst>
              </p:nvPr>
            </p:nvSpPr>
            <p:spPr bwMode="auto">
              <a:xfrm>
                <a:off x="4217936" y="1950326"/>
                <a:ext cx="209586" cy="145544"/>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43" name="Freeform 343">
                <a:extLst>
                  <a:ext uri="{FF2B5EF4-FFF2-40B4-BE49-F238E27FC236}">
                    <a16:creationId xmlns:a16="http://schemas.microsoft.com/office/drawing/2014/main" id="{1520C94C-6853-4007-A409-EBCA7F4A928F}"/>
                  </a:ext>
                </a:extLst>
              </p:cNvPr>
              <p:cNvSpPr>
                <a:spLocks/>
              </p:cNvSpPr>
              <p:nvPr>
                <p:custDataLst>
                  <p:tags r:id="rId232"/>
                </p:custDataLst>
              </p:nvPr>
            </p:nvSpPr>
            <p:spPr bwMode="auto">
              <a:xfrm>
                <a:off x="4278249" y="2117960"/>
                <a:ext cx="138719" cy="58477"/>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44" name="Freeform 344">
                <a:extLst>
                  <a:ext uri="{FF2B5EF4-FFF2-40B4-BE49-F238E27FC236}">
                    <a16:creationId xmlns:a16="http://schemas.microsoft.com/office/drawing/2014/main" id="{3059053B-607C-441D-8124-DFC1BD301797}"/>
                  </a:ext>
                </a:extLst>
              </p:cNvPr>
              <p:cNvSpPr>
                <a:spLocks/>
              </p:cNvSpPr>
              <p:nvPr>
                <p:custDataLst>
                  <p:tags r:id="rId233"/>
                </p:custDataLst>
              </p:nvPr>
            </p:nvSpPr>
            <p:spPr bwMode="auto">
              <a:xfrm>
                <a:off x="4373241" y="1835971"/>
                <a:ext cx="105547" cy="53279"/>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45" name="Freeform 345">
                <a:extLst>
                  <a:ext uri="{FF2B5EF4-FFF2-40B4-BE49-F238E27FC236}">
                    <a16:creationId xmlns:a16="http://schemas.microsoft.com/office/drawing/2014/main" id="{F5CC3F85-3C0D-4E80-B029-69799546B3A2}"/>
                  </a:ext>
                </a:extLst>
              </p:cNvPr>
              <p:cNvSpPr>
                <a:spLocks/>
              </p:cNvSpPr>
              <p:nvPr>
                <p:custDataLst>
                  <p:tags r:id="rId234"/>
                </p:custDataLst>
              </p:nvPr>
            </p:nvSpPr>
            <p:spPr bwMode="auto">
              <a:xfrm>
                <a:off x="4385303" y="2120560"/>
                <a:ext cx="170382" cy="116955"/>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46" name="Freeform 347">
                <a:extLst>
                  <a:ext uri="{FF2B5EF4-FFF2-40B4-BE49-F238E27FC236}">
                    <a16:creationId xmlns:a16="http://schemas.microsoft.com/office/drawing/2014/main" id="{9350DC9C-9544-4AD3-9376-26CF9AEF66E9}"/>
                  </a:ext>
                </a:extLst>
              </p:cNvPr>
              <p:cNvSpPr>
                <a:spLocks/>
              </p:cNvSpPr>
              <p:nvPr>
                <p:custDataLst>
                  <p:tags r:id="rId235"/>
                </p:custDataLst>
              </p:nvPr>
            </p:nvSpPr>
            <p:spPr bwMode="auto">
              <a:xfrm>
                <a:off x="4484819" y="2114062"/>
                <a:ext cx="81422" cy="64975"/>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47" name="Freeform 348">
                <a:extLst>
                  <a:ext uri="{FF2B5EF4-FFF2-40B4-BE49-F238E27FC236}">
                    <a16:creationId xmlns:a16="http://schemas.microsoft.com/office/drawing/2014/main" id="{18FB6357-1123-4EF3-87D9-6906DCF4246D}"/>
                  </a:ext>
                </a:extLst>
              </p:cNvPr>
              <p:cNvSpPr>
                <a:spLocks/>
              </p:cNvSpPr>
              <p:nvPr>
                <p:custDataLst>
                  <p:tags r:id="rId236"/>
                </p:custDataLst>
              </p:nvPr>
            </p:nvSpPr>
            <p:spPr bwMode="auto">
              <a:xfrm>
                <a:off x="4406413" y="2017900"/>
                <a:ext cx="361874" cy="202721"/>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48" name="Freeform 349">
                <a:extLst>
                  <a:ext uri="{FF2B5EF4-FFF2-40B4-BE49-F238E27FC236}">
                    <a16:creationId xmlns:a16="http://schemas.microsoft.com/office/drawing/2014/main" id="{65485CEC-40A2-4B23-872C-17D44E247E8A}"/>
                  </a:ext>
                </a:extLst>
              </p:cNvPr>
              <p:cNvSpPr>
                <a:spLocks/>
              </p:cNvSpPr>
              <p:nvPr>
                <p:custDataLst>
                  <p:tags r:id="rId237"/>
                </p:custDataLst>
              </p:nvPr>
            </p:nvSpPr>
            <p:spPr bwMode="auto">
              <a:xfrm>
                <a:off x="4891928" y="2298591"/>
                <a:ext cx="45234" cy="51980"/>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49" name="Freeform 353">
                <a:extLst>
                  <a:ext uri="{FF2B5EF4-FFF2-40B4-BE49-F238E27FC236}">
                    <a16:creationId xmlns:a16="http://schemas.microsoft.com/office/drawing/2014/main" id="{B3074EA3-E87D-4655-A864-6CCABBDF76CF}"/>
                  </a:ext>
                </a:extLst>
              </p:cNvPr>
              <p:cNvSpPr>
                <a:spLocks/>
              </p:cNvSpPr>
              <p:nvPr>
                <p:custDataLst>
                  <p:tags r:id="rId238"/>
                </p:custDataLst>
              </p:nvPr>
            </p:nvSpPr>
            <p:spPr bwMode="auto">
              <a:xfrm>
                <a:off x="4329514" y="2172540"/>
                <a:ext cx="102531" cy="122153"/>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50" name="Freeform 354">
                <a:extLst>
                  <a:ext uri="{FF2B5EF4-FFF2-40B4-BE49-F238E27FC236}">
                    <a16:creationId xmlns:a16="http://schemas.microsoft.com/office/drawing/2014/main" id="{FBD11128-8BF4-4356-8D05-F14168ECA1DD}"/>
                  </a:ext>
                </a:extLst>
              </p:cNvPr>
              <p:cNvSpPr>
                <a:spLocks/>
              </p:cNvSpPr>
              <p:nvPr>
                <p:custDataLst>
                  <p:tags r:id="rId239"/>
                </p:custDataLst>
              </p:nvPr>
            </p:nvSpPr>
            <p:spPr bwMode="auto">
              <a:xfrm>
                <a:off x="4374748" y="2260906"/>
                <a:ext cx="64836" cy="49381"/>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51" name="Freeform 355">
                <a:extLst>
                  <a:ext uri="{FF2B5EF4-FFF2-40B4-BE49-F238E27FC236}">
                    <a16:creationId xmlns:a16="http://schemas.microsoft.com/office/drawing/2014/main" id="{A1EF0433-1666-4E4A-A86B-09C35FDA8784}"/>
                  </a:ext>
                </a:extLst>
              </p:cNvPr>
              <p:cNvSpPr>
                <a:spLocks/>
              </p:cNvSpPr>
              <p:nvPr>
                <p:custDataLst>
                  <p:tags r:id="rId240"/>
                </p:custDataLst>
              </p:nvPr>
            </p:nvSpPr>
            <p:spPr bwMode="auto">
              <a:xfrm>
                <a:off x="4454663" y="2771607"/>
                <a:ext cx="390522" cy="500305"/>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52" name="Freeform 356">
                <a:extLst>
                  <a:ext uri="{FF2B5EF4-FFF2-40B4-BE49-F238E27FC236}">
                    <a16:creationId xmlns:a16="http://schemas.microsoft.com/office/drawing/2014/main" id="{44E1053B-59C8-4E05-9247-9008396462AE}"/>
                  </a:ext>
                </a:extLst>
              </p:cNvPr>
              <p:cNvSpPr>
                <a:spLocks/>
              </p:cNvSpPr>
              <p:nvPr>
                <p:custDataLst>
                  <p:tags r:id="rId241"/>
                </p:custDataLst>
              </p:nvPr>
            </p:nvSpPr>
            <p:spPr bwMode="auto">
              <a:xfrm>
                <a:off x="4914544" y="3049700"/>
                <a:ext cx="232203" cy="353463"/>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53" name="Freeform 357">
                <a:extLst>
                  <a:ext uri="{FF2B5EF4-FFF2-40B4-BE49-F238E27FC236}">
                    <a16:creationId xmlns:a16="http://schemas.microsoft.com/office/drawing/2014/main" id="{60BCD0FC-DC04-42A4-8E99-C37A307BC43A}"/>
                  </a:ext>
                </a:extLst>
              </p:cNvPr>
              <p:cNvSpPr>
                <a:spLocks/>
              </p:cNvSpPr>
              <p:nvPr>
                <p:custDataLst>
                  <p:tags r:id="rId242"/>
                </p:custDataLst>
              </p:nvPr>
            </p:nvSpPr>
            <p:spPr bwMode="auto">
              <a:xfrm>
                <a:off x="4922084" y="3039304"/>
                <a:ext cx="36187" cy="48081"/>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54" name="Freeform 358">
                <a:extLst>
                  <a:ext uri="{FF2B5EF4-FFF2-40B4-BE49-F238E27FC236}">
                    <a16:creationId xmlns:a16="http://schemas.microsoft.com/office/drawing/2014/main" id="{AC34BD17-C1D2-48F1-8EDD-9397469EB639}"/>
                  </a:ext>
                </a:extLst>
              </p:cNvPr>
              <p:cNvSpPr>
                <a:spLocks/>
              </p:cNvSpPr>
              <p:nvPr>
                <p:custDataLst>
                  <p:tags r:id="rId243"/>
                </p:custDataLst>
              </p:nvPr>
            </p:nvSpPr>
            <p:spPr bwMode="auto">
              <a:xfrm>
                <a:off x="4730592" y="2966532"/>
                <a:ext cx="345289" cy="307980"/>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55" name="Freeform 367">
                <a:extLst>
                  <a:ext uri="{FF2B5EF4-FFF2-40B4-BE49-F238E27FC236}">
                    <a16:creationId xmlns:a16="http://schemas.microsoft.com/office/drawing/2014/main" id="{3DC547B7-126E-4B02-A8B8-AB73C97E69EA}"/>
                  </a:ext>
                </a:extLst>
              </p:cNvPr>
              <p:cNvSpPr>
                <a:spLocks/>
              </p:cNvSpPr>
              <p:nvPr>
                <p:custDataLst>
                  <p:tags r:id="rId244"/>
                </p:custDataLst>
              </p:nvPr>
            </p:nvSpPr>
            <p:spPr bwMode="auto">
              <a:xfrm>
                <a:off x="5185950" y="3943753"/>
                <a:ext cx="22618" cy="46782"/>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56" name="Freeform 380">
                <a:extLst>
                  <a:ext uri="{FF2B5EF4-FFF2-40B4-BE49-F238E27FC236}">
                    <a16:creationId xmlns:a16="http://schemas.microsoft.com/office/drawing/2014/main" id="{6A004158-E33F-4505-B1D1-FCA317283021}"/>
                  </a:ext>
                </a:extLst>
              </p:cNvPr>
              <p:cNvSpPr>
                <a:spLocks/>
              </p:cNvSpPr>
              <p:nvPr>
                <p:custDataLst>
                  <p:tags r:id="rId245"/>
                </p:custDataLst>
              </p:nvPr>
            </p:nvSpPr>
            <p:spPr bwMode="auto">
              <a:xfrm>
                <a:off x="4207382" y="3521417"/>
                <a:ext cx="303069" cy="310580"/>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57" name="Freeform 381">
                <a:extLst>
                  <a:ext uri="{FF2B5EF4-FFF2-40B4-BE49-F238E27FC236}">
                    <a16:creationId xmlns:a16="http://schemas.microsoft.com/office/drawing/2014/main" id="{FDB0DF9B-25A7-4EF0-AB1B-4A9994848273}"/>
                  </a:ext>
                </a:extLst>
              </p:cNvPr>
              <p:cNvSpPr>
                <a:spLocks/>
              </p:cNvSpPr>
              <p:nvPr>
                <p:custDataLst>
                  <p:tags r:id="rId246"/>
                </p:custDataLst>
              </p:nvPr>
            </p:nvSpPr>
            <p:spPr bwMode="auto">
              <a:xfrm>
                <a:off x="4217936" y="3499326"/>
                <a:ext cx="15078" cy="49381"/>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58" name="Freeform 382">
                <a:extLst>
                  <a:ext uri="{FF2B5EF4-FFF2-40B4-BE49-F238E27FC236}">
                    <a16:creationId xmlns:a16="http://schemas.microsoft.com/office/drawing/2014/main" id="{777E3549-39DE-4F60-B0B6-99632DCEA605}"/>
                  </a:ext>
                </a:extLst>
              </p:cNvPr>
              <p:cNvSpPr>
                <a:spLocks/>
              </p:cNvSpPr>
              <p:nvPr>
                <p:custDataLst>
                  <p:tags r:id="rId247"/>
                </p:custDataLst>
              </p:nvPr>
            </p:nvSpPr>
            <p:spPr bwMode="auto">
              <a:xfrm>
                <a:off x="4314436" y="3943753"/>
                <a:ext cx="376953" cy="326173"/>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59" name="Freeform 383">
                <a:extLst>
                  <a:ext uri="{FF2B5EF4-FFF2-40B4-BE49-F238E27FC236}">
                    <a16:creationId xmlns:a16="http://schemas.microsoft.com/office/drawing/2014/main" id="{2D9C25E0-DC52-428A-9713-52430C09EC5B}"/>
                  </a:ext>
                </a:extLst>
              </p:cNvPr>
              <p:cNvSpPr>
                <a:spLocks/>
              </p:cNvSpPr>
              <p:nvPr>
                <p:custDataLst>
                  <p:tags r:id="rId248"/>
                </p:custDataLst>
              </p:nvPr>
            </p:nvSpPr>
            <p:spPr bwMode="auto">
              <a:xfrm>
                <a:off x="4454663" y="2771607"/>
                <a:ext cx="390522" cy="500305"/>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60" name="Freeform 434">
                <a:extLst>
                  <a:ext uri="{FF2B5EF4-FFF2-40B4-BE49-F238E27FC236}">
                    <a16:creationId xmlns:a16="http://schemas.microsoft.com/office/drawing/2014/main" id="{45B0B901-4B45-4B01-A342-17A604F488B6}"/>
                  </a:ext>
                </a:extLst>
              </p:cNvPr>
              <p:cNvSpPr>
                <a:spLocks/>
              </p:cNvSpPr>
              <p:nvPr>
                <p:custDataLst>
                  <p:tags r:id="rId249"/>
                </p:custDataLst>
              </p:nvPr>
            </p:nvSpPr>
            <p:spPr bwMode="auto">
              <a:xfrm>
                <a:off x="4644647" y="3268016"/>
                <a:ext cx="120625" cy="129950"/>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61" name="Freeform 435">
                <a:extLst>
                  <a:ext uri="{FF2B5EF4-FFF2-40B4-BE49-F238E27FC236}">
                    <a16:creationId xmlns:a16="http://schemas.microsoft.com/office/drawing/2014/main" id="{EAC27ADE-BB73-45DF-A203-BBC728BAAFF3}"/>
                  </a:ext>
                </a:extLst>
              </p:cNvPr>
              <p:cNvSpPr>
                <a:spLocks/>
              </p:cNvSpPr>
              <p:nvPr>
                <p:custDataLst>
                  <p:tags r:id="rId250"/>
                </p:custDataLst>
              </p:nvPr>
            </p:nvSpPr>
            <p:spPr bwMode="auto">
              <a:xfrm>
                <a:off x="4745670" y="3391467"/>
                <a:ext cx="6031" cy="46782"/>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62" name="Freeform 436">
                <a:extLst>
                  <a:ext uri="{FF2B5EF4-FFF2-40B4-BE49-F238E27FC236}">
                    <a16:creationId xmlns:a16="http://schemas.microsoft.com/office/drawing/2014/main" id="{86F8C3C3-7963-4549-98FF-4E4BC53E80B6}"/>
                  </a:ext>
                </a:extLst>
              </p:cNvPr>
              <p:cNvSpPr>
                <a:spLocks/>
              </p:cNvSpPr>
              <p:nvPr>
                <p:custDataLst>
                  <p:tags r:id="rId251"/>
                </p:custDataLst>
              </p:nvPr>
            </p:nvSpPr>
            <p:spPr bwMode="auto">
              <a:xfrm>
                <a:off x="4261663" y="2766410"/>
                <a:ext cx="236726" cy="409341"/>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63" name="Freeform 437">
                <a:extLst>
                  <a:ext uri="{FF2B5EF4-FFF2-40B4-BE49-F238E27FC236}">
                    <a16:creationId xmlns:a16="http://schemas.microsoft.com/office/drawing/2014/main" id="{C579E9DC-13BB-41D5-A035-66A53235FB7C}"/>
                  </a:ext>
                </a:extLst>
              </p:cNvPr>
              <p:cNvSpPr>
                <a:spLocks/>
              </p:cNvSpPr>
              <p:nvPr>
                <p:custDataLst>
                  <p:tags r:id="rId252"/>
                </p:custDataLst>
              </p:nvPr>
            </p:nvSpPr>
            <p:spPr bwMode="auto">
              <a:xfrm>
                <a:off x="3954070" y="2260906"/>
                <a:ext cx="15078" cy="46782"/>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64" name="Freeform 442">
                <a:extLst>
                  <a:ext uri="{FF2B5EF4-FFF2-40B4-BE49-F238E27FC236}">
                    <a16:creationId xmlns:a16="http://schemas.microsoft.com/office/drawing/2014/main" id="{20F83B85-6AC8-4553-9B84-615ED25E5855}"/>
                  </a:ext>
                </a:extLst>
              </p:cNvPr>
              <p:cNvSpPr>
                <a:spLocks/>
              </p:cNvSpPr>
              <p:nvPr>
                <p:custDataLst>
                  <p:tags r:id="rId253"/>
                </p:custDataLst>
              </p:nvPr>
            </p:nvSpPr>
            <p:spPr bwMode="auto">
              <a:xfrm>
                <a:off x="4913037" y="2271301"/>
                <a:ext cx="117609" cy="89666"/>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65" name="Freeform 443">
                <a:extLst>
                  <a:ext uri="{FF2B5EF4-FFF2-40B4-BE49-F238E27FC236}">
                    <a16:creationId xmlns:a16="http://schemas.microsoft.com/office/drawing/2014/main" id="{750D05C6-61C9-42F3-B537-1E9DA4772C17}"/>
                  </a:ext>
                </a:extLst>
              </p:cNvPr>
              <p:cNvSpPr>
                <a:spLocks/>
              </p:cNvSpPr>
              <p:nvPr>
                <p:custDataLst>
                  <p:tags r:id="rId254"/>
                </p:custDataLst>
              </p:nvPr>
            </p:nvSpPr>
            <p:spPr bwMode="auto">
              <a:xfrm>
                <a:off x="4406413" y="1921737"/>
                <a:ext cx="199031" cy="123451"/>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66" name="Freeform 444">
                <a:extLst>
                  <a:ext uri="{FF2B5EF4-FFF2-40B4-BE49-F238E27FC236}">
                    <a16:creationId xmlns:a16="http://schemas.microsoft.com/office/drawing/2014/main" id="{955E1D11-CF07-4CFD-B66A-48FED7592304}"/>
                  </a:ext>
                </a:extLst>
              </p:cNvPr>
              <p:cNvSpPr>
                <a:spLocks/>
              </p:cNvSpPr>
              <p:nvPr>
                <p:custDataLst>
                  <p:tags r:id="rId255"/>
                </p:custDataLst>
              </p:nvPr>
            </p:nvSpPr>
            <p:spPr bwMode="auto">
              <a:xfrm>
                <a:off x="4270710" y="2193332"/>
                <a:ext cx="78406" cy="71473"/>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67" name="Freeform 446">
                <a:extLst>
                  <a:ext uri="{FF2B5EF4-FFF2-40B4-BE49-F238E27FC236}">
                    <a16:creationId xmlns:a16="http://schemas.microsoft.com/office/drawing/2014/main" id="{2207B933-05FA-4323-879C-8A16213D9220}"/>
                  </a:ext>
                </a:extLst>
              </p:cNvPr>
              <p:cNvSpPr>
                <a:spLocks/>
              </p:cNvSpPr>
              <p:nvPr>
                <p:custDataLst>
                  <p:tags r:id="rId256"/>
                </p:custDataLst>
              </p:nvPr>
            </p:nvSpPr>
            <p:spPr bwMode="auto">
              <a:xfrm>
                <a:off x="4421491" y="2221920"/>
                <a:ext cx="126656" cy="79270"/>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68" name="Freeform 447">
                <a:extLst>
                  <a:ext uri="{FF2B5EF4-FFF2-40B4-BE49-F238E27FC236}">
                    <a16:creationId xmlns:a16="http://schemas.microsoft.com/office/drawing/2014/main" id="{81AF9E70-6A2B-4FCE-8C85-110D2D4EEA23}"/>
                  </a:ext>
                </a:extLst>
              </p:cNvPr>
              <p:cNvSpPr>
                <a:spLocks/>
              </p:cNvSpPr>
              <p:nvPr>
                <p:custDataLst>
                  <p:tags r:id="rId257"/>
                </p:custDataLst>
              </p:nvPr>
            </p:nvSpPr>
            <p:spPr bwMode="auto">
              <a:xfrm>
                <a:off x="3809320" y="2980826"/>
                <a:ext cx="168875" cy="135147"/>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69" name="Freeform 448">
                <a:extLst>
                  <a:ext uri="{FF2B5EF4-FFF2-40B4-BE49-F238E27FC236}">
                    <a16:creationId xmlns:a16="http://schemas.microsoft.com/office/drawing/2014/main" id="{031535FA-BB0A-4CD0-B2CF-F99C74709048}"/>
                  </a:ext>
                </a:extLst>
              </p:cNvPr>
              <p:cNvSpPr>
                <a:spLocks/>
              </p:cNvSpPr>
              <p:nvPr>
                <p:custDataLst>
                  <p:tags r:id="rId258"/>
                </p:custDataLst>
              </p:nvPr>
            </p:nvSpPr>
            <p:spPr bwMode="auto">
              <a:xfrm>
                <a:off x="4139530" y="3036705"/>
                <a:ext cx="183953" cy="285889"/>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70" name="Freeform 451">
                <a:extLst>
                  <a:ext uri="{FF2B5EF4-FFF2-40B4-BE49-F238E27FC236}">
                    <a16:creationId xmlns:a16="http://schemas.microsoft.com/office/drawing/2014/main" id="{F9917549-EBC4-46C3-9ECB-CA055D0556B8}"/>
                  </a:ext>
                </a:extLst>
              </p:cNvPr>
              <p:cNvSpPr>
                <a:spLocks/>
              </p:cNvSpPr>
              <p:nvPr>
                <p:custDataLst>
                  <p:tags r:id="rId259"/>
                </p:custDataLst>
              </p:nvPr>
            </p:nvSpPr>
            <p:spPr bwMode="auto">
              <a:xfrm>
                <a:off x="4195319" y="3274512"/>
                <a:ext cx="177922" cy="224813"/>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71" name="Freeform 452">
                <a:extLst>
                  <a:ext uri="{FF2B5EF4-FFF2-40B4-BE49-F238E27FC236}">
                    <a16:creationId xmlns:a16="http://schemas.microsoft.com/office/drawing/2014/main" id="{EC2F05C9-56A3-4AA6-A188-CA0428C49D0C}"/>
                  </a:ext>
                </a:extLst>
              </p:cNvPr>
              <p:cNvSpPr>
                <a:spLocks/>
              </p:cNvSpPr>
              <p:nvPr>
                <p:custDataLst>
                  <p:tags r:id="rId260"/>
                </p:custDataLst>
              </p:nvPr>
            </p:nvSpPr>
            <p:spPr bwMode="auto">
              <a:xfrm>
                <a:off x="4225476" y="2163444"/>
                <a:ext cx="120625" cy="93564"/>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72" name="Freeform 453">
                <a:extLst>
                  <a:ext uri="{FF2B5EF4-FFF2-40B4-BE49-F238E27FC236}">
                    <a16:creationId xmlns:a16="http://schemas.microsoft.com/office/drawing/2014/main" id="{5A821E80-6D22-4138-9A9F-5E7538AB9050}"/>
                  </a:ext>
                </a:extLst>
              </p:cNvPr>
              <p:cNvSpPr>
                <a:spLocks/>
              </p:cNvSpPr>
              <p:nvPr>
                <p:custDataLst>
                  <p:tags r:id="rId261"/>
                </p:custDataLst>
              </p:nvPr>
            </p:nvSpPr>
            <p:spPr bwMode="auto">
              <a:xfrm>
                <a:off x="4178733" y="2047788"/>
                <a:ext cx="159828" cy="63676"/>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73" name="Freeform 454">
                <a:extLst>
                  <a:ext uri="{FF2B5EF4-FFF2-40B4-BE49-F238E27FC236}">
                    <a16:creationId xmlns:a16="http://schemas.microsoft.com/office/drawing/2014/main" id="{D733EC5B-F66B-4250-915F-CBD58B272DB9}"/>
                  </a:ext>
                </a:extLst>
              </p:cNvPr>
              <p:cNvSpPr>
                <a:spLocks/>
              </p:cNvSpPr>
              <p:nvPr>
                <p:custDataLst>
                  <p:tags r:id="rId262"/>
                </p:custDataLst>
              </p:nvPr>
            </p:nvSpPr>
            <p:spPr bwMode="auto">
              <a:xfrm>
                <a:off x="4144054" y="1929534"/>
                <a:ext cx="28648" cy="49381"/>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74" name="Freeform 455">
                <a:extLst>
                  <a:ext uri="{FF2B5EF4-FFF2-40B4-BE49-F238E27FC236}">
                    <a16:creationId xmlns:a16="http://schemas.microsoft.com/office/drawing/2014/main" id="{454A95BF-B277-4156-9820-A56A9A7F0A5D}"/>
                  </a:ext>
                </a:extLst>
              </p:cNvPr>
              <p:cNvSpPr>
                <a:spLocks/>
              </p:cNvSpPr>
              <p:nvPr>
                <p:custDataLst>
                  <p:tags r:id="rId263"/>
                </p:custDataLst>
              </p:nvPr>
            </p:nvSpPr>
            <p:spPr bwMode="auto">
              <a:xfrm>
                <a:off x="4116913" y="1933432"/>
                <a:ext cx="24125" cy="48082"/>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75" name="Freeform 456">
                <a:extLst>
                  <a:ext uri="{FF2B5EF4-FFF2-40B4-BE49-F238E27FC236}">
                    <a16:creationId xmlns:a16="http://schemas.microsoft.com/office/drawing/2014/main" id="{26D75585-FB1F-43C8-9486-1FF1D940C62F}"/>
                  </a:ext>
                </a:extLst>
              </p:cNvPr>
              <p:cNvSpPr>
                <a:spLocks/>
              </p:cNvSpPr>
              <p:nvPr>
                <p:custDataLst>
                  <p:tags r:id="rId264"/>
                </p:custDataLst>
              </p:nvPr>
            </p:nvSpPr>
            <p:spPr bwMode="auto">
              <a:xfrm>
                <a:off x="4088264" y="1889249"/>
                <a:ext cx="49758" cy="63676"/>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76" name="Freeform 457">
                <a:extLst>
                  <a:ext uri="{FF2B5EF4-FFF2-40B4-BE49-F238E27FC236}">
                    <a16:creationId xmlns:a16="http://schemas.microsoft.com/office/drawing/2014/main" id="{1E29B191-DECA-43D3-96AA-4273412152EB}"/>
                  </a:ext>
                </a:extLst>
              </p:cNvPr>
              <p:cNvSpPr>
                <a:spLocks/>
              </p:cNvSpPr>
              <p:nvPr>
                <p:custDataLst>
                  <p:tags r:id="rId265"/>
                </p:custDataLst>
              </p:nvPr>
            </p:nvSpPr>
            <p:spPr bwMode="auto">
              <a:xfrm>
                <a:off x="4498389" y="2548094"/>
                <a:ext cx="259343" cy="252102"/>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77" name="Freeform 458">
                <a:extLst>
                  <a:ext uri="{FF2B5EF4-FFF2-40B4-BE49-F238E27FC236}">
                    <a16:creationId xmlns:a16="http://schemas.microsoft.com/office/drawing/2014/main" id="{FEA74D0E-E43F-4B3E-9FB7-B9840F0C9868}"/>
                  </a:ext>
                </a:extLst>
              </p:cNvPr>
              <p:cNvSpPr>
                <a:spLocks/>
              </p:cNvSpPr>
              <p:nvPr>
                <p:custDataLst>
                  <p:tags r:id="rId266"/>
                </p:custDataLst>
              </p:nvPr>
            </p:nvSpPr>
            <p:spPr bwMode="auto">
              <a:xfrm>
                <a:off x="4113898" y="2249211"/>
                <a:ext cx="16585" cy="46782"/>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78" name="Freeform 459">
                <a:extLst>
                  <a:ext uri="{FF2B5EF4-FFF2-40B4-BE49-F238E27FC236}">
                    <a16:creationId xmlns:a16="http://schemas.microsoft.com/office/drawing/2014/main" id="{765587C0-988F-4F18-9DBD-5344E29F8D27}"/>
                  </a:ext>
                </a:extLst>
              </p:cNvPr>
              <p:cNvSpPr>
                <a:spLocks/>
              </p:cNvSpPr>
              <p:nvPr>
                <p:custDataLst>
                  <p:tags r:id="rId267"/>
                </p:custDataLst>
              </p:nvPr>
            </p:nvSpPr>
            <p:spPr bwMode="auto">
              <a:xfrm>
                <a:off x="3771624" y="2045189"/>
                <a:ext cx="280453" cy="223513"/>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79" name="Freeform 460">
                <a:extLst>
                  <a:ext uri="{FF2B5EF4-FFF2-40B4-BE49-F238E27FC236}">
                    <a16:creationId xmlns:a16="http://schemas.microsoft.com/office/drawing/2014/main" id="{12283D22-874E-446A-BD3D-61A780160D45}"/>
                  </a:ext>
                </a:extLst>
              </p:cNvPr>
              <p:cNvSpPr>
                <a:spLocks/>
              </p:cNvSpPr>
              <p:nvPr>
                <p:custDataLst>
                  <p:tags r:id="rId268"/>
                </p:custDataLst>
              </p:nvPr>
            </p:nvSpPr>
            <p:spPr bwMode="auto">
              <a:xfrm>
                <a:off x="4798443" y="2237515"/>
                <a:ext cx="143241" cy="67574"/>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80" name="Freeform 461">
                <a:extLst>
                  <a:ext uri="{FF2B5EF4-FFF2-40B4-BE49-F238E27FC236}">
                    <a16:creationId xmlns:a16="http://schemas.microsoft.com/office/drawing/2014/main" id="{DD57BB2C-BAE5-454C-AE0B-2653F7CFDCB1}"/>
                  </a:ext>
                </a:extLst>
              </p:cNvPr>
              <p:cNvSpPr>
                <a:spLocks/>
              </p:cNvSpPr>
              <p:nvPr>
                <p:custDataLst>
                  <p:tags r:id="rId269"/>
                </p:custDataLst>
              </p:nvPr>
            </p:nvSpPr>
            <p:spPr bwMode="auto">
              <a:xfrm>
                <a:off x="4370225" y="2286895"/>
                <a:ext cx="140226" cy="141646"/>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81" name="Freeform 462">
                <a:extLst>
                  <a:ext uri="{FF2B5EF4-FFF2-40B4-BE49-F238E27FC236}">
                    <a16:creationId xmlns:a16="http://schemas.microsoft.com/office/drawing/2014/main" id="{F8011BB2-1545-41AB-B6CD-883FBC35486F}"/>
                  </a:ext>
                </a:extLst>
              </p:cNvPr>
              <p:cNvSpPr>
                <a:spLocks/>
              </p:cNvSpPr>
              <p:nvPr>
                <p:custDataLst>
                  <p:tags r:id="rId270"/>
                </p:custDataLst>
              </p:nvPr>
            </p:nvSpPr>
            <p:spPr bwMode="auto">
              <a:xfrm>
                <a:off x="4450139" y="2444135"/>
                <a:ext cx="66344" cy="46782"/>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82" name="Freeform 463">
                <a:extLst>
                  <a:ext uri="{FF2B5EF4-FFF2-40B4-BE49-F238E27FC236}">
                    <a16:creationId xmlns:a16="http://schemas.microsoft.com/office/drawing/2014/main" id="{A59A858C-4AB8-4DD9-9724-C82E17B8D0A4}"/>
                  </a:ext>
                </a:extLst>
              </p:cNvPr>
              <p:cNvSpPr>
                <a:spLocks/>
              </p:cNvSpPr>
              <p:nvPr>
                <p:custDataLst>
                  <p:tags r:id="rId271"/>
                </p:custDataLst>
              </p:nvPr>
            </p:nvSpPr>
            <p:spPr bwMode="auto">
              <a:xfrm>
                <a:off x="3575609" y="3043202"/>
                <a:ext cx="177922" cy="129950"/>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83" name="Freeform 465">
                <a:extLst>
                  <a:ext uri="{FF2B5EF4-FFF2-40B4-BE49-F238E27FC236}">
                    <a16:creationId xmlns:a16="http://schemas.microsoft.com/office/drawing/2014/main" id="{02F7D256-11BB-49C3-990F-4CD975F36F18}"/>
                  </a:ext>
                </a:extLst>
              </p:cNvPr>
              <p:cNvSpPr>
                <a:spLocks/>
              </p:cNvSpPr>
              <p:nvPr>
                <p:custDataLst>
                  <p:tags r:id="rId272"/>
                </p:custDataLst>
              </p:nvPr>
            </p:nvSpPr>
            <p:spPr bwMode="auto">
              <a:xfrm>
                <a:off x="3733930" y="3091284"/>
                <a:ext cx="150781" cy="168935"/>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84" name="Freeform 466">
                <a:extLst>
                  <a:ext uri="{FF2B5EF4-FFF2-40B4-BE49-F238E27FC236}">
                    <a16:creationId xmlns:a16="http://schemas.microsoft.com/office/drawing/2014/main" id="{B145B598-1844-4AA8-AAB0-C767495E5897}"/>
                  </a:ext>
                </a:extLst>
              </p:cNvPr>
              <p:cNvSpPr>
                <a:spLocks/>
              </p:cNvSpPr>
              <p:nvPr>
                <p:custDataLst>
                  <p:tags r:id="rId273"/>
                </p:custDataLst>
              </p:nvPr>
            </p:nvSpPr>
            <p:spPr bwMode="auto">
              <a:xfrm>
                <a:off x="4748685" y="3251122"/>
                <a:ext cx="182445" cy="222215"/>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85" name="Freeform 467">
                <a:extLst>
                  <a:ext uri="{FF2B5EF4-FFF2-40B4-BE49-F238E27FC236}">
                    <a16:creationId xmlns:a16="http://schemas.microsoft.com/office/drawing/2014/main" id="{11C936F2-79F6-47CB-94B5-4C14BBB4507C}"/>
                  </a:ext>
                </a:extLst>
              </p:cNvPr>
              <p:cNvSpPr>
                <a:spLocks/>
              </p:cNvSpPr>
              <p:nvPr>
                <p:custDataLst>
                  <p:tags r:id="rId274"/>
                </p:custDataLst>
              </p:nvPr>
            </p:nvSpPr>
            <p:spPr bwMode="auto">
              <a:xfrm>
                <a:off x="4732100" y="2502611"/>
                <a:ext cx="96500" cy="106558"/>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86" name="Freeform 468">
                <a:extLst>
                  <a:ext uri="{FF2B5EF4-FFF2-40B4-BE49-F238E27FC236}">
                    <a16:creationId xmlns:a16="http://schemas.microsoft.com/office/drawing/2014/main" id="{F6061AC2-E31F-464A-BEF2-6E28E19F8662}"/>
                  </a:ext>
                </a:extLst>
              </p:cNvPr>
              <p:cNvSpPr>
                <a:spLocks/>
              </p:cNvSpPr>
              <p:nvPr>
                <p:custDataLst>
                  <p:tags r:id="rId275"/>
                </p:custDataLst>
              </p:nvPr>
            </p:nvSpPr>
            <p:spPr bwMode="auto">
              <a:xfrm>
                <a:off x="5015568" y="2587079"/>
                <a:ext cx="21109" cy="45482"/>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87" name="Freeform 469">
                <a:extLst>
                  <a:ext uri="{FF2B5EF4-FFF2-40B4-BE49-F238E27FC236}">
                    <a16:creationId xmlns:a16="http://schemas.microsoft.com/office/drawing/2014/main" id="{907C96E6-7318-4D49-B94A-9AB627EBCEE1}"/>
                  </a:ext>
                </a:extLst>
              </p:cNvPr>
              <p:cNvSpPr>
                <a:spLocks/>
              </p:cNvSpPr>
              <p:nvPr>
                <p:custDataLst>
                  <p:tags r:id="rId276"/>
                </p:custDataLst>
              </p:nvPr>
            </p:nvSpPr>
            <p:spPr bwMode="auto">
              <a:xfrm>
                <a:off x="4338561" y="1878854"/>
                <a:ext cx="153797" cy="54578"/>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88" name="Freeform 470">
                <a:extLst>
                  <a:ext uri="{FF2B5EF4-FFF2-40B4-BE49-F238E27FC236}">
                    <a16:creationId xmlns:a16="http://schemas.microsoft.com/office/drawing/2014/main" id="{2FDF8C1B-F181-4EB5-AADF-2526EE167930}"/>
                  </a:ext>
                </a:extLst>
              </p:cNvPr>
              <p:cNvSpPr>
                <a:spLocks/>
              </p:cNvSpPr>
              <p:nvPr>
                <p:custDataLst>
                  <p:tags r:id="rId277"/>
                </p:custDataLst>
              </p:nvPr>
            </p:nvSpPr>
            <p:spPr bwMode="auto">
              <a:xfrm>
                <a:off x="4729084" y="2468825"/>
                <a:ext cx="28648" cy="46782"/>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89" name="Freeform 471">
                <a:extLst>
                  <a:ext uri="{FF2B5EF4-FFF2-40B4-BE49-F238E27FC236}">
                    <a16:creationId xmlns:a16="http://schemas.microsoft.com/office/drawing/2014/main" id="{5F487214-C90D-4A9A-8047-4D8258AC2DB9}"/>
                  </a:ext>
                </a:extLst>
              </p:cNvPr>
              <p:cNvSpPr>
                <a:spLocks/>
              </p:cNvSpPr>
              <p:nvPr>
                <p:custDataLst>
                  <p:tags r:id="rId278"/>
                </p:custDataLst>
              </p:nvPr>
            </p:nvSpPr>
            <p:spPr bwMode="auto">
              <a:xfrm>
                <a:off x="4554178" y="4115287"/>
                <a:ext cx="58804" cy="46782"/>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90" name="Freeform 472">
                <a:extLst>
                  <a:ext uri="{FF2B5EF4-FFF2-40B4-BE49-F238E27FC236}">
                    <a16:creationId xmlns:a16="http://schemas.microsoft.com/office/drawing/2014/main" id="{C5C32667-9344-4367-B606-13EE1E675839}"/>
                  </a:ext>
                </a:extLst>
              </p:cNvPr>
              <p:cNvSpPr>
                <a:spLocks/>
              </p:cNvSpPr>
              <p:nvPr>
                <p:custDataLst>
                  <p:tags r:id="rId279"/>
                </p:custDataLst>
              </p:nvPr>
            </p:nvSpPr>
            <p:spPr bwMode="auto">
              <a:xfrm>
                <a:off x="4337054" y="1917838"/>
                <a:ext cx="125148" cy="68874"/>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91" name="Freeform 473">
                <a:extLst>
                  <a:ext uri="{FF2B5EF4-FFF2-40B4-BE49-F238E27FC236}">
                    <a16:creationId xmlns:a16="http://schemas.microsoft.com/office/drawing/2014/main" id="{9AC719C6-C2A9-4A66-AE52-B84F814F3806}"/>
                  </a:ext>
                </a:extLst>
              </p:cNvPr>
              <p:cNvSpPr>
                <a:spLocks/>
              </p:cNvSpPr>
              <p:nvPr>
                <p:custDataLst>
                  <p:tags r:id="rId280"/>
                </p:custDataLst>
              </p:nvPr>
            </p:nvSpPr>
            <p:spPr bwMode="auto">
              <a:xfrm>
                <a:off x="4058108" y="2069880"/>
                <a:ext cx="18094" cy="49381"/>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92" name="Freeform 475">
                <a:extLst>
                  <a:ext uri="{FF2B5EF4-FFF2-40B4-BE49-F238E27FC236}">
                    <a16:creationId xmlns:a16="http://schemas.microsoft.com/office/drawing/2014/main" id="{A88FF130-D69E-440C-9EF0-E5E2B3C26F57}"/>
                  </a:ext>
                </a:extLst>
              </p:cNvPr>
              <p:cNvSpPr>
                <a:spLocks/>
              </p:cNvSpPr>
              <p:nvPr>
                <p:custDataLst>
                  <p:tags r:id="rId281"/>
                </p:custDataLst>
              </p:nvPr>
            </p:nvSpPr>
            <p:spPr bwMode="auto">
              <a:xfrm>
                <a:off x="4237538" y="2442834"/>
                <a:ext cx="13570" cy="46782"/>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93" name="Freeform 476">
                <a:extLst>
                  <a:ext uri="{FF2B5EF4-FFF2-40B4-BE49-F238E27FC236}">
                    <a16:creationId xmlns:a16="http://schemas.microsoft.com/office/drawing/2014/main" id="{F8A99F5F-9B91-40EA-806C-B80D9539199E}"/>
                  </a:ext>
                </a:extLst>
              </p:cNvPr>
              <p:cNvSpPr>
                <a:spLocks/>
              </p:cNvSpPr>
              <p:nvPr>
                <p:custDataLst>
                  <p:tags r:id="rId282"/>
                </p:custDataLst>
              </p:nvPr>
            </p:nvSpPr>
            <p:spPr bwMode="auto">
              <a:xfrm>
                <a:off x="4540607" y="3769621"/>
                <a:ext cx="179430" cy="178031"/>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94" name="Freeform 478">
                <a:extLst>
                  <a:ext uri="{FF2B5EF4-FFF2-40B4-BE49-F238E27FC236}">
                    <a16:creationId xmlns:a16="http://schemas.microsoft.com/office/drawing/2014/main" id="{76FE5C8F-5E13-4E00-A110-C31A557A6AD8}"/>
                  </a:ext>
                </a:extLst>
              </p:cNvPr>
              <p:cNvSpPr>
                <a:spLocks/>
              </p:cNvSpPr>
              <p:nvPr>
                <p:custDataLst>
                  <p:tags r:id="rId283"/>
                </p:custDataLst>
              </p:nvPr>
            </p:nvSpPr>
            <p:spPr bwMode="auto">
              <a:xfrm>
                <a:off x="4207382" y="3809905"/>
                <a:ext cx="333226" cy="311879"/>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95" name="Freeform 479">
                <a:extLst>
                  <a:ext uri="{FF2B5EF4-FFF2-40B4-BE49-F238E27FC236}">
                    <a16:creationId xmlns:a16="http://schemas.microsoft.com/office/drawing/2014/main" id="{09BD61E1-67CB-496D-A227-81275F073874}"/>
                  </a:ext>
                </a:extLst>
              </p:cNvPr>
              <p:cNvSpPr>
                <a:spLocks/>
              </p:cNvSpPr>
              <p:nvPr>
                <p:custDataLst>
                  <p:tags r:id="rId284"/>
                </p:custDataLst>
              </p:nvPr>
            </p:nvSpPr>
            <p:spPr bwMode="auto">
              <a:xfrm>
                <a:off x="3522836" y="2934044"/>
                <a:ext cx="153797" cy="115655"/>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296" name="Freeform 486">
                <a:extLst>
                  <a:ext uri="{FF2B5EF4-FFF2-40B4-BE49-F238E27FC236}">
                    <a16:creationId xmlns:a16="http://schemas.microsoft.com/office/drawing/2014/main" id="{415A6D66-053C-436B-AC71-EAF74A852875}"/>
                  </a:ext>
                </a:extLst>
              </p:cNvPr>
              <p:cNvSpPr>
                <a:spLocks/>
              </p:cNvSpPr>
              <p:nvPr>
                <p:custDataLst>
                  <p:tags r:id="rId285"/>
                </p:custDataLst>
              </p:nvPr>
            </p:nvSpPr>
            <p:spPr bwMode="auto">
              <a:xfrm>
                <a:off x="4578303" y="1377248"/>
                <a:ext cx="102531" cy="49381"/>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97" name="Freeform 487">
                <a:extLst>
                  <a:ext uri="{FF2B5EF4-FFF2-40B4-BE49-F238E27FC236}">
                    <a16:creationId xmlns:a16="http://schemas.microsoft.com/office/drawing/2014/main" id="{A3D48987-3787-47DC-8C22-3170E2C614F1}"/>
                  </a:ext>
                </a:extLst>
              </p:cNvPr>
              <p:cNvSpPr>
                <a:spLocks/>
              </p:cNvSpPr>
              <p:nvPr>
                <p:custDataLst>
                  <p:tags r:id="rId286"/>
                </p:custDataLst>
              </p:nvPr>
            </p:nvSpPr>
            <p:spPr bwMode="auto">
              <a:xfrm>
                <a:off x="4714006" y="1362954"/>
                <a:ext cx="60312" cy="46782"/>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98" name="Freeform 488">
                <a:extLst>
                  <a:ext uri="{FF2B5EF4-FFF2-40B4-BE49-F238E27FC236}">
                    <a16:creationId xmlns:a16="http://schemas.microsoft.com/office/drawing/2014/main" id="{A94E5287-2AB3-43AF-876E-4C642765F8AC}"/>
                  </a:ext>
                </a:extLst>
              </p:cNvPr>
              <p:cNvSpPr>
                <a:spLocks/>
              </p:cNvSpPr>
              <p:nvPr>
                <p:custDataLst>
                  <p:tags r:id="rId287"/>
                </p:custDataLst>
              </p:nvPr>
            </p:nvSpPr>
            <p:spPr bwMode="auto">
              <a:xfrm>
                <a:off x="4748685" y="1369451"/>
                <a:ext cx="123640" cy="46782"/>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299" name="Freeform 519">
                <a:extLst>
                  <a:ext uri="{FF2B5EF4-FFF2-40B4-BE49-F238E27FC236}">
                    <a16:creationId xmlns:a16="http://schemas.microsoft.com/office/drawing/2014/main" id="{7E0C0975-F616-4898-9837-CAD010ABD9B0}"/>
                  </a:ext>
                </a:extLst>
              </p:cNvPr>
              <p:cNvSpPr>
                <a:spLocks/>
              </p:cNvSpPr>
              <p:nvPr>
                <p:custDataLst>
                  <p:tags r:id="rId288"/>
                </p:custDataLst>
              </p:nvPr>
            </p:nvSpPr>
            <p:spPr bwMode="auto">
              <a:xfrm>
                <a:off x="4323483" y="1941229"/>
                <a:ext cx="45234" cy="48082"/>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00" name="Freeform 520">
                <a:extLst>
                  <a:ext uri="{FF2B5EF4-FFF2-40B4-BE49-F238E27FC236}">
                    <a16:creationId xmlns:a16="http://schemas.microsoft.com/office/drawing/2014/main" id="{886D50D6-5310-4594-9F3F-0064469E7161}"/>
                  </a:ext>
                </a:extLst>
              </p:cNvPr>
              <p:cNvSpPr>
                <a:spLocks/>
              </p:cNvSpPr>
              <p:nvPr>
                <p:custDataLst>
                  <p:tags r:id="rId289"/>
                </p:custDataLst>
              </p:nvPr>
            </p:nvSpPr>
            <p:spPr bwMode="auto">
              <a:xfrm>
                <a:off x="4750194" y="1607260"/>
                <a:ext cx="40710" cy="48081"/>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01" name="Freeform 521">
                <a:extLst>
                  <a:ext uri="{FF2B5EF4-FFF2-40B4-BE49-F238E27FC236}">
                    <a16:creationId xmlns:a16="http://schemas.microsoft.com/office/drawing/2014/main" id="{DE73BEA6-DCCB-468B-BC0F-F034D1E9647E}"/>
                  </a:ext>
                </a:extLst>
              </p:cNvPr>
              <p:cNvSpPr>
                <a:spLocks/>
              </p:cNvSpPr>
              <p:nvPr>
                <p:custDataLst>
                  <p:tags r:id="rId290"/>
                </p:custDataLst>
              </p:nvPr>
            </p:nvSpPr>
            <p:spPr bwMode="auto">
              <a:xfrm>
                <a:off x="4783365" y="1453919"/>
                <a:ext cx="217125" cy="133848"/>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02" name="Freeform 522">
                <a:extLst>
                  <a:ext uri="{FF2B5EF4-FFF2-40B4-BE49-F238E27FC236}">
                    <a16:creationId xmlns:a16="http://schemas.microsoft.com/office/drawing/2014/main" id="{FD020DCB-C1DA-4BDD-82B5-4E732F837EB3}"/>
                  </a:ext>
                </a:extLst>
              </p:cNvPr>
              <p:cNvSpPr>
                <a:spLocks/>
              </p:cNvSpPr>
              <p:nvPr>
                <p:custDataLst>
                  <p:tags r:id="rId291"/>
                </p:custDataLst>
              </p:nvPr>
            </p:nvSpPr>
            <p:spPr bwMode="auto">
              <a:xfrm>
                <a:off x="4585842" y="1708620"/>
                <a:ext cx="30156" cy="45482"/>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03" name="Freeform 527">
                <a:extLst>
                  <a:ext uri="{FF2B5EF4-FFF2-40B4-BE49-F238E27FC236}">
                    <a16:creationId xmlns:a16="http://schemas.microsoft.com/office/drawing/2014/main" id="{B5873906-FCDB-455B-84A0-CDF30F7F737C}"/>
                  </a:ext>
                </a:extLst>
              </p:cNvPr>
              <p:cNvSpPr>
                <a:spLocks/>
              </p:cNvSpPr>
              <p:nvPr>
                <p:custDataLst>
                  <p:tags r:id="rId292"/>
                </p:custDataLst>
              </p:nvPr>
            </p:nvSpPr>
            <p:spPr bwMode="auto">
              <a:xfrm>
                <a:off x="4730592" y="2528602"/>
                <a:ext cx="503609" cy="418438"/>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04" name="Freeform 528">
                <a:extLst>
                  <a:ext uri="{FF2B5EF4-FFF2-40B4-BE49-F238E27FC236}">
                    <a16:creationId xmlns:a16="http://schemas.microsoft.com/office/drawing/2014/main" id="{C62FE9B4-BBDF-45CE-BCF8-75B20E7048CE}"/>
                  </a:ext>
                </a:extLst>
              </p:cNvPr>
              <p:cNvSpPr>
                <a:spLocks/>
              </p:cNvSpPr>
              <p:nvPr>
                <p:custDataLst>
                  <p:tags r:id="rId293"/>
                </p:custDataLst>
              </p:nvPr>
            </p:nvSpPr>
            <p:spPr bwMode="auto">
              <a:xfrm>
                <a:off x="4231507" y="2155647"/>
                <a:ext cx="54281" cy="46782"/>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05" name="Freeform 529">
                <a:extLst>
                  <a:ext uri="{FF2B5EF4-FFF2-40B4-BE49-F238E27FC236}">
                    <a16:creationId xmlns:a16="http://schemas.microsoft.com/office/drawing/2014/main" id="{B2E2D32E-F0BD-4FE1-921C-512CD48DB3D3}"/>
                  </a:ext>
                </a:extLst>
              </p:cNvPr>
              <p:cNvSpPr>
                <a:spLocks/>
              </p:cNvSpPr>
              <p:nvPr>
                <p:custDataLst>
                  <p:tags r:id="rId294"/>
                </p:custDataLst>
              </p:nvPr>
            </p:nvSpPr>
            <p:spPr bwMode="auto">
              <a:xfrm>
                <a:off x="3984226" y="2329779"/>
                <a:ext cx="15078" cy="46782"/>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06" name="Freeform 530">
                <a:extLst>
                  <a:ext uri="{FF2B5EF4-FFF2-40B4-BE49-F238E27FC236}">
                    <a16:creationId xmlns:a16="http://schemas.microsoft.com/office/drawing/2014/main" id="{EE4F882F-7F10-4CF4-A892-88D23C1FC9AA}"/>
                  </a:ext>
                </a:extLst>
              </p:cNvPr>
              <p:cNvSpPr>
                <a:spLocks/>
              </p:cNvSpPr>
              <p:nvPr>
                <p:custDataLst>
                  <p:tags r:id="rId295"/>
                </p:custDataLst>
              </p:nvPr>
            </p:nvSpPr>
            <p:spPr bwMode="auto">
              <a:xfrm>
                <a:off x="3596718" y="2613069"/>
                <a:ext cx="27141" cy="46782"/>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07" name="Freeform 531">
                <a:extLst>
                  <a:ext uri="{FF2B5EF4-FFF2-40B4-BE49-F238E27FC236}">
                    <a16:creationId xmlns:a16="http://schemas.microsoft.com/office/drawing/2014/main" id="{90CC9BE4-3B1A-4EBC-9507-DEA91B9CF4C1}"/>
                  </a:ext>
                </a:extLst>
              </p:cNvPr>
              <p:cNvSpPr>
                <a:spLocks/>
              </p:cNvSpPr>
              <p:nvPr>
                <p:custDataLst>
                  <p:tags r:id="rId296"/>
                </p:custDataLst>
              </p:nvPr>
            </p:nvSpPr>
            <p:spPr bwMode="auto">
              <a:xfrm>
                <a:off x="3540930" y="2626065"/>
                <a:ext cx="22617" cy="49381"/>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08" name="Freeform 532">
                <a:extLst>
                  <a:ext uri="{FF2B5EF4-FFF2-40B4-BE49-F238E27FC236}">
                    <a16:creationId xmlns:a16="http://schemas.microsoft.com/office/drawing/2014/main" id="{0C14FBC2-EA3C-473D-8249-3E7845A29494}"/>
                  </a:ext>
                </a:extLst>
              </p:cNvPr>
              <p:cNvSpPr>
                <a:spLocks/>
              </p:cNvSpPr>
              <p:nvPr>
                <p:custDataLst>
                  <p:tags r:id="rId297"/>
                </p:custDataLst>
              </p:nvPr>
            </p:nvSpPr>
            <p:spPr bwMode="auto">
              <a:xfrm>
                <a:off x="3516805" y="2620866"/>
                <a:ext cx="6031" cy="46782"/>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09" name="Freeform 533">
                <a:extLst>
                  <a:ext uri="{FF2B5EF4-FFF2-40B4-BE49-F238E27FC236}">
                    <a16:creationId xmlns:a16="http://schemas.microsoft.com/office/drawing/2014/main" id="{B8625307-EE67-4F4D-8FE2-41087B5B8DB5}"/>
                  </a:ext>
                </a:extLst>
              </p:cNvPr>
              <p:cNvSpPr>
                <a:spLocks/>
              </p:cNvSpPr>
              <p:nvPr>
                <p:custDataLst>
                  <p:tags r:id="rId298"/>
                </p:custDataLst>
              </p:nvPr>
            </p:nvSpPr>
            <p:spPr bwMode="auto">
              <a:xfrm>
                <a:off x="4724560" y="2398652"/>
                <a:ext cx="165859" cy="129950"/>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10" name="Freeform 544">
                <a:extLst>
                  <a:ext uri="{FF2B5EF4-FFF2-40B4-BE49-F238E27FC236}">
                    <a16:creationId xmlns:a16="http://schemas.microsoft.com/office/drawing/2014/main" id="{483E3515-93B0-42F6-B34A-49D2A20A253D}"/>
                  </a:ext>
                </a:extLst>
              </p:cNvPr>
              <p:cNvSpPr>
                <a:spLocks/>
              </p:cNvSpPr>
              <p:nvPr>
                <p:custDataLst>
                  <p:tags r:id="rId299"/>
                </p:custDataLst>
              </p:nvPr>
            </p:nvSpPr>
            <p:spPr bwMode="auto">
              <a:xfrm>
                <a:off x="5155794" y="2711831"/>
                <a:ext cx="165859" cy="222214"/>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11" name="Freeform 545">
                <a:extLst>
                  <a:ext uri="{FF2B5EF4-FFF2-40B4-BE49-F238E27FC236}">
                    <a16:creationId xmlns:a16="http://schemas.microsoft.com/office/drawing/2014/main" id="{484E88BE-BDA5-416B-93C5-67083C8C9B90}"/>
                  </a:ext>
                </a:extLst>
              </p:cNvPr>
              <p:cNvSpPr>
                <a:spLocks/>
              </p:cNvSpPr>
              <p:nvPr>
                <p:custDataLst>
                  <p:tags r:id="rId300"/>
                </p:custDataLst>
              </p:nvPr>
            </p:nvSpPr>
            <p:spPr bwMode="auto">
              <a:xfrm>
                <a:off x="3946530" y="2756014"/>
                <a:ext cx="357351" cy="315777"/>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chemeClr val="bg1">
                  <a:lumMod val="85000"/>
                </a:schemeClr>
              </a:solidFill>
              <a:ln w="9525" cmpd="sng">
                <a:solidFill>
                  <a:srgbClr val="1A113D"/>
                </a:solidFill>
                <a:prstDash val="solid"/>
                <a:round/>
                <a:headEnd/>
                <a:tailEnd/>
              </a:ln>
            </p:spPr>
            <p:txBody>
              <a:bodyPr/>
              <a:lstStyle/>
              <a:p>
                <a:endParaRPr lang="en-US"/>
              </a:p>
            </p:txBody>
          </p:sp>
          <p:sp>
            <p:nvSpPr>
              <p:cNvPr id="312" name="Freeform 547">
                <a:extLst>
                  <a:ext uri="{FF2B5EF4-FFF2-40B4-BE49-F238E27FC236}">
                    <a16:creationId xmlns:a16="http://schemas.microsoft.com/office/drawing/2014/main" id="{9E75C647-C9E3-44B3-8D6A-021FE604ABE5}"/>
                  </a:ext>
                </a:extLst>
              </p:cNvPr>
              <p:cNvSpPr>
                <a:spLocks/>
              </p:cNvSpPr>
              <p:nvPr>
                <p:custDataLst>
                  <p:tags r:id="rId301"/>
                </p:custDataLst>
              </p:nvPr>
            </p:nvSpPr>
            <p:spPr bwMode="auto">
              <a:xfrm>
                <a:off x="4297851" y="1566975"/>
                <a:ext cx="224663" cy="75371"/>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13" name="Freeform 548">
                <a:extLst>
                  <a:ext uri="{FF2B5EF4-FFF2-40B4-BE49-F238E27FC236}">
                    <a16:creationId xmlns:a16="http://schemas.microsoft.com/office/drawing/2014/main" id="{704D1965-D9F6-4448-AF06-CD1B6A7739B7}"/>
                  </a:ext>
                </a:extLst>
              </p:cNvPr>
              <p:cNvSpPr>
                <a:spLocks/>
              </p:cNvSpPr>
              <p:nvPr>
                <p:custDataLst>
                  <p:tags r:id="rId302"/>
                </p:custDataLst>
              </p:nvPr>
            </p:nvSpPr>
            <p:spPr bwMode="auto">
              <a:xfrm>
                <a:off x="4783365" y="1553980"/>
                <a:ext cx="102531" cy="49381"/>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14" name="Freeform 549">
                <a:extLst>
                  <a:ext uri="{FF2B5EF4-FFF2-40B4-BE49-F238E27FC236}">
                    <a16:creationId xmlns:a16="http://schemas.microsoft.com/office/drawing/2014/main" id="{E682AD6B-26E6-4579-AA2F-AA94D8B49868}"/>
                  </a:ext>
                </a:extLst>
              </p:cNvPr>
              <p:cNvSpPr>
                <a:spLocks/>
              </p:cNvSpPr>
              <p:nvPr>
                <p:custDataLst>
                  <p:tags r:id="rId303"/>
                </p:custDataLst>
              </p:nvPr>
            </p:nvSpPr>
            <p:spPr bwMode="auto">
              <a:xfrm>
                <a:off x="4919068" y="1539685"/>
                <a:ext cx="60312" cy="46782"/>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15" name="Freeform 550">
                <a:extLst>
                  <a:ext uri="{FF2B5EF4-FFF2-40B4-BE49-F238E27FC236}">
                    <a16:creationId xmlns:a16="http://schemas.microsoft.com/office/drawing/2014/main" id="{E7C5978E-165C-4A62-9F12-8E0C8E17F90D}"/>
                  </a:ext>
                </a:extLst>
              </p:cNvPr>
              <p:cNvSpPr>
                <a:spLocks/>
              </p:cNvSpPr>
              <p:nvPr>
                <p:custDataLst>
                  <p:tags r:id="rId304"/>
                </p:custDataLst>
              </p:nvPr>
            </p:nvSpPr>
            <p:spPr bwMode="auto">
              <a:xfrm>
                <a:off x="4953747" y="1546183"/>
                <a:ext cx="123640" cy="46782"/>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chemeClr val="bg1">
                  <a:lumMod val="85000"/>
                </a:schemeClr>
              </a:solidFill>
              <a:ln w="9525" cap="flat" cmpd="sng">
                <a:solidFill>
                  <a:srgbClr val="1A113D"/>
                </a:solidFill>
                <a:prstDash val="solid"/>
                <a:round/>
                <a:headEnd type="none" w="med" len="med"/>
                <a:tailEnd type="none" w="med" len="med"/>
              </a:ln>
              <a:effectLst/>
              <a:extLst/>
            </p:spPr>
            <p:txBody>
              <a:bodyPr/>
              <a:lstStyle/>
              <a:p>
                <a:endParaRPr lang="en-US"/>
              </a:p>
            </p:txBody>
          </p:sp>
          <p:sp>
            <p:nvSpPr>
              <p:cNvPr id="316" name="Freeform 192">
                <a:extLst>
                  <a:ext uri="{FF2B5EF4-FFF2-40B4-BE49-F238E27FC236}">
                    <a16:creationId xmlns:a16="http://schemas.microsoft.com/office/drawing/2014/main" id="{1E876E99-3D90-495A-A1E4-583B401DF3BF}"/>
                  </a:ext>
                </a:extLst>
              </p:cNvPr>
              <p:cNvSpPr>
                <a:spLocks/>
              </p:cNvSpPr>
              <p:nvPr>
                <p:custDataLst>
                  <p:tags r:id="rId305"/>
                </p:custDataLst>
              </p:nvPr>
            </p:nvSpPr>
            <p:spPr bwMode="auto">
              <a:xfrm>
                <a:off x="6512823" y="3624077"/>
                <a:ext cx="968014" cy="743312"/>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chemeClr val="bg1">
                  <a:lumMod val="85000"/>
                </a:schemeClr>
              </a:solidFill>
              <a:ln w="9525" cmpd="sng">
                <a:solidFill>
                  <a:srgbClr val="1A113D"/>
                </a:solidFill>
                <a:prstDash val="solid"/>
                <a:round/>
                <a:headEnd/>
                <a:tailEnd/>
              </a:ln>
            </p:spPr>
            <p:txBody>
              <a:bodyPr/>
              <a:lstStyle/>
              <a:p>
                <a:endParaRPr lang="en-US"/>
              </a:p>
            </p:txBody>
          </p:sp>
          <p:grpSp>
            <p:nvGrpSpPr>
              <p:cNvPr id="317" name="Group 316">
                <a:extLst>
                  <a:ext uri="{FF2B5EF4-FFF2-40B4-BE49-F238E27FC236}">
                    <a16:creationId xmlns:a16="http://schemas.microsoft.com/office/drawing/2014/main" id="{CF26C50D-7811-468A-83F5-BF88BD6FA8ED}"/>
                  </a:ext>
                </a:extLst>
              </p:cNvPr>
              <p:cNvGrpSpPr/>
              <p:nvPr/>
            </p:nvGrpSpPr>
            <p:grpSpPr>
              <a:xfrm>
                <a:off x="561054" y="1783636"/>
                <a:ext cx="8071328" cy="3105621"/>
                <a:chOff x="561054" y="1737456"/>
                <a:chExt cx="8071328" cy="3105621"/>
              </a:xfrm>
            </p:grpSpPr>
            <p:sp>
              <p:nvSpPr>
                <p:cNvPr id="318" name="TextBox 5">
                  <a:extLst>
                    <a:ext uri="{FF2B5EF4-FFF2-40B4-BE49-F238E27FC236}">
                      <a16:creationId xmlns:a16="http://schemas.microsoft.com/office/drawing/2014/main" id="{2405FD44-4D84-46FE-AD5F-EE58AEAD7392}"/>
                    </a:ext>
                  </a:extLst>
                </p:cNvPr>
                <p:cNvSpPr txBox="1">
                  <a:spLocks noChangeArrowheads="1"/>
                </p:cNvSpPr>
                <p:nvPr/>
              </p:nvSpPr>
              <p:spPr bwMode="auto">
                <a:xfrm>
                  <a:off x="3186517" y="4573375"/>
                  <a:ext cx="618430" cy="141706"/>
                </a:xfrm>
                <a:prstGeom prst="rect">
                  <a:avLst/>
                </a:prstGeom>
                <a:noFill/>
                <a:ln>
                  <a:noFill/>
                </a:ln>
                <a:effectLst/>
                <a:extLst/>
              </p:spPr>
              <p:txBody>
                <a:bodyPr wrap="none"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defRPr/>
                  </a:pPr>
                  <a:r>
                    <a:rPr lang="en-US" altLang="en-US" sz="800" b="1" dirty="0">
                      <a:solidFill>
                        <a:schemeClr val="bg1"/>
                      </a:solidFill>
                      <a:latin typeface="Arial" pitchFamily="34" charset="0"/>
                    </a:rPr>
                    <a:t>BRAZIL</a:t>
                  </a:r>
                  <a:endParaRPr lang="en-US" altLang="en-US" sz="800" b="1" dirty="0">
                    <a:solidFill>
                      <a:srgbClr val="2A9DD9"/>
                    </a:solidFill>
                    <a:latin typeface="Arial" pitchFamily="34" charset="0"/>
                  </a:endParaRPr>
                </a:p>
              </p:txBody>
            </p:sp>
            <p:sp>
              <p:nvSpPr>
                <p:cNvPr id="319" name="Freeform 707">
                  <a:extLst>
                    <a:ext uri="{FF2B5EF4-FFF2-40B4-BE49-F238E27FC236}">
                      <a16:creationId xmlns:a16="http://schemas.microsoft.com/office/drawing/2014/main" id="{984A2805-FCD2-46C7-B296-5869EB411D2F}"/>
                    </a:ext>
                  </a:extLst>
                </p:cNvPr>
                <p:cNvSpPr/>
                <p:nvPr/>
              </p:nvSpPr>
              <p:spPr>
                <a:xfrm rot="10800000">
                  <a:off x="2808621" y="3809707"/>
                  <a:ext cx="750156" cy="923540"/>
                </a:xfrm>
                <a:custGeom>
                  <a:avLst/>
                  <a:gdLst>
                    <a:gd name="connsiteX0" fmla="*/ 0 w 716692"/>
                    <a:gd name="connsiteY0" fmla="*/ 642551 h 642551"/>
                    <a:gd name="connsiteX1" fmla="*/ 107092 w 716692"/>
                    <a:gd name="connsiteY1" fmla="*/ 0 h 642551"/>
                    <a:gd name="connsiteX2" fmla="*/ 716692 w 716692"/>
                    <a:gd name="connsiteY2" fmla="*/ 0 h 642551"/>
                    <a:gd name="connsiteX0" fmla="*/ 598556 w 705649"/>
                    <a:gd name="connsiteY0" fmla="*/ 642551 h 642551"/>
                    <a:gd name="connsiteX1" fmla="*/ 705648 w 705649"/>
                    <a:gd name="connsiteY1" fmla="*/ 0 h 642551"/>
                    <a:gd name="connsiteX2" fmla="*/ 0 w 705649"/>
                    <a:gd name="connsiteY2" fmla="*/ 8238 h 642551"/>
                    <a:gd name="connsiteX0" fmla="*/ 598556 w 598556"/>
                    <a:gd name="connsiteY0" fmla="*/ 634313 h 634313"/>
                    <a:gd name="connsiteX1" fmla="*/ 429997 w 598556"/>
                    <a:gd name="connsiteY1" fmla="*/ 255373 h 634313"/>
                    <a:gd name="connsiteX2" fmla="*/ 0 w 598556"/>
                    <a:gd name="connsiteY2" fmla="*/ 0 h 634313"/>
                    <a:gd name="connsiteX0" fmla="*/ 433166 w 433166"/>
                    <a:gd name="connsiteY0" fmla="*/ 378940 h 378940"/>
                    <a:gd name="connsiteX1" fmla="*/ 264607 w 433166"/>
                    <a:gd name="connsiteY1" fmla="*/ 0 h 378940"/>
                    <a:gd name="connsiteX2" fmla="*/ 0 w 433166"/>
                    <a:gd name="connsiteY2" fmla="*/ 0 h 378940"/>
                    <a:gd name="connsiteX0" fmla="*/ 433166 w 433166"/>
                    <a:gd name="connsiteY0" fmla="*/ 782594 h 782594"/>
                    <a:gd name="connsiteX1" fmla="*/ 162222 w 433166"/>
                    <a:gd name="connsiteY1" fmla="*/ 0 h 782594"/>
                    <a:gd name="connsiteX2" fmla="*/ 0 w 433166"/>
                    <a:gd name="connsiteY2" fmla="*/ 403654 h 782594"/>
                    <a:gd name="connsiteX0" fmla="*/ 866332 w 866332"/>
                    <a:gd name="connsiteY0" fmla="*/ 782594 h 782594"/>
                    <a:gd name="connsiteX1" fmla="*/ 595388 w 866332"/>
                    <a:gd name="connsiteY1" fmla="*/ 0 h 782594"/>
                    <a:gd name="connsiteX2" fmla="*/ 0 w 866332"/>
                    <a:gd name="connsiteY2" fmla="*/ 0 h 782594"/>
                  </a:gdLst>
                  <a:ahLst/>
                  <a:cxnLst>
                    <a:cxn ang="0">
                      <a:pos x="connsiteX0" y="connsiteY0"/>
                    </a:cxn>
                    <a:cxn ang="0">
                      <a:pos x="connsiteX1" y="connsiteY1"/>
                    </a:cxn>
                    <a:cxn ang="0">
                      <a:pos x="connsiteX2" y="connsiteY2"/>
                    </a:cxn>
                  </a:cxnLst>
                  <a:rect l="l" t="t" r="r" b="b"/>
                  <a:pathLst>
                    <a:path w="866332" h="782594">
                      <a:moveTo>
                        <a:pt x="866332" y="782594"/>
                      </a:moveTo>
                      <a:lnTo>
                        <a:pt x="595388" y="0"/>
                      </a:lnTo>
                      <a:lnTo>
                        <a:pt x="0" y="0"/>
                      </a:lnTo>
                    </a:path>
                  </a:pathLst>
                </a:custGeom>
                <a:noFill/>
                <a:ln>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TextBox 5">
                  <a:extLst>
                    <a:ext uri="{FF2B5EF4-FFF2-40B4-BE49-F238E27FC236}">
                      <a16:creationId xmlns:a16="http://schemas.microsoft.com/office/drawing/2014/main" id="{A210B975-0BA6-4BAC-A33C-2FBD5573FE40}"/>
                    </a:ext>
                  </a:extLst>
                </p:cNvPr>
                <p:cNvSpPr txBox="1">
                  <a:spLocks noChangeArrowheads="1"/>
                </p:cNvSpPr>
                <p:nvPr/>
              </p:nvSpPr>
              <p:spPr bwMode="auto">
                <a:xfrm>
                  <a:off x="563771" y="3088391"/>
                  <a:ext cx="618430" cy="141706"/>
                </a:xfrm>
                <a:prstGeom prst="rect">
                  <a:avLst/>
                </a:prstGeom>
                <a:noFill/>
                <a:ln>
                  <a:noFill/>
                </a:ln>
                <a:effectLst/>
                <a:extLst/>
              </p:spPr>
              <p:txBody>
                <a:bodyPr wrap="none"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defRPr/>
                  </a:pPr>
                  <a:r>
                    <a:rPr lang="en-US" altLang="en-US" sz="800" b="1" dirty="0">
                      <a:solidFill>
                        <a:schemeClr val="bg1"/>
                      </a:solidFill>
                      <a:latin typeface="Arial" pitchFamily="34" charset="0"/>
                    </a:rPr>
                    <a:t>COLOMBIA</a:t>
                  </a:r>
                  <a:endParaRPr lang="en-US" altLang="en-US" sz="800" b="1" dirty="0">
                    <a:solidFill>
                      <a:srgbClr val="2A9DD9"/>
                    </a:solidFill>
                    <a:latin typeface="Arial" pitchFamily="34" charset="0"/>
                  </a:endParaRPr>
                </a:p>
              </p:txBody>
            </p:sp>
            <p:cxnSp>
              <p:nvCxnSpPr>
                <p:cNvPr id="321" name="Straight Connector 320">
                  <a:extLst>
                    <a:ext uri="{FF2B5EF4-FFF2-40B4-BE49-F238E27FC236}">
                      <a16:creationId xmlns:a16="http://schemas.microsoft.com/office/drawing/2014/main" id="{CB019D54-E19D-4074-AE93-34294CE65FD7}"/>
                    </a:ext>
                  </a:extLst>
                </p:cNvPr>
                <p:cNvCxnSpPr/>
                <p:nvPr/>
              </p:nvCxnSpPr>
              <p:spPr>
                <a:xfrm flipH="1">
                  <a:off x="561054" y="3244099"/>
                  <a:ext cx="1630837" cy="0"/>
                </a:xfrm>
                <a:prstGeom prst="line">
                  <a:avLst/>
                </a:prstGeom>
                <a:ln w="3175">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322" name="TextBox 321">
                  <a:extLst>
                    <a:ext uri="{FF2B5EF4-FFF2-40B4-BE49-F238E27FC236}">
                      <a16:creationId xmlns:a16="http://schemas.microsoft.com/office/drawing/2014/main" id="{A7243D66-AEDB-47FF-B679-B8570B9D47F8}"/>
                    </a:ext>
                  </a:extLst>
                </p:cNvPr>
                <p:cNvSpPr txBox="1">
                  <a:spLocks noChangeArrowheads="1"/>
                </p:cNvSpPr>
                <p:nvPr/>
              </p:nvSpPr>
              <p:spPr bwMode="auto">
                <a:xfrm>
                  <a:off x="1628998" y="4426998"/>
                  <a:ext cx="618430" cy="141706"/>
                </a:xfrm>
                <a:prstGeom prst="rect">
                  <a:avLst/>
                </a:prstGeom>
                <a:noFill/>
                <a:ln>
                  <a:noFill/>
                </a:ln>
                <a:effectLst/>
                <a:extLst/>
              </p:spPr>
              <p:txBody>
                <a:bodyPr wrap="none"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defRPr/>
                  </a:pPr>
                  <a:r>
                    <a:rPr lang="en-US" altLang="en-US" sz="800" b="1">
                      <a:solidFill>
                        <a:schemeClr val="bg1"/>
                      </a:solidFill>
                      <a:latin typeface="Arial" pitchFamily="34" charset="0"/>
                    </a:rPr>
                    <a:t>PERU</a:t>
                  </a:r>
                  <a:endParaRPr lang="en-US" altLang="en-US" sz="800" b="1" dirty="0">
                    <a:solidFill>
                      <a:srgbClr val="2A9DD9"/>
                    </a:solidFill>
                    <a:latin typeface="Arial" pitchFamily="34" charset="0"/>
                  </a:endParaRPr>
                </a:p>
              </p:txBody>
            </p:sp>
            <p:sp>
              <p:nvSpPr>
                <p:cNvPr id="323" name="Freeform 711">
                  <a:extLst>
                    <a:ext uri="{FF2B5EF4-FFF2-40B4-BE49-F238E27FC236}">
                      <a16:creationId xmlns:a16="http://schemas.microsoft.com/office/drawing/2014/main" id="{339E3CF4-C4B0-433A-960F-93D45B588FF9}"/>
                    </a:ext>
                  </a:extLst>
                </p:cNvPr>
                <p:cNvSpPr/>
                <p:nvPr/>
              </p:nvSpPr>
              <p:spPr>
                <a:xfrm rot="10800000" flipH="1">
                  <a:off x="1618694" y="3669876"/>
                  <a:ext cx="588182" cy="923540"/>
                </a:xfrm>
                <a:custGeom>
                  <a:avLst/>
                  <a:gdLst>
                    <a:gd name="connsiteX0" fmla="*/ 0 w 716692"/>
                    <a:gd name="connsiteY0" fmla="*/ 642551 h 642551"/>
                    <a:gd name="connsiteX1" fmla="*/ 107092 w 716692"/>
                    <a:gd name="connsiteY1" fmla="*/ 0 h 642551"/>
                    <a:gd name="connsiteX2" fmla="*/ 716692 w 716692"/>
                    <a:gd name="connsiteY2" fmla="*/ 0 h 642551"/>
                    <a:gd name="connsiteX0" fmla="*/ 598556 w 705649"/>
                    <a:gd name="connsiteY0" fmla="*/ 642551 h 642551"/>
                    <a:gd name="connsiteX1" fmla="*/ 705648 w 705649"/>
                    <a:gd name="connsiteY1" fmla="*/ 0 h 642551"/>
                    <a:gd name="connsiteX2" fmla="*/ 0 w 705649"/>
                    <a:gd name="connsiteY2" fmla="*/ 8238 h 642551"/>
                    <a:gd name="connsiteX0" fmla="*/ 598556 w 598556"/>
                    <a:gd name="connsiteY0" fmla="*/ 634313 h 634313"/>
                    <a:gd name="connsiteX1" fmla="*/ 429997 w 598556"/>
                    <a:gd name="connsiteY1" fmla="*/ 255373 h 634313"/>
                    <a:gd name="connsiteX2" fmla="*/ 0 w 598556"/>
                    <a:gd name="connsiteY2" fmla="*/ 0 h 634313"/>
                    <a:gd name="connsiteX0" fmla="*/ 433166 w 433166"/>
                    <a:gd name="connsiteY0" fmla="*/ 378940 h 378940"/>
                    <a:gd name="connsiteX1" fmla="*/ 264607 w 433166"/>
                    <a:gd name="connsiteY1" fmla="*/ 0 h 378940"/>
                    <a:gd name="connsiteX2" fmla="*/ 0 w 433166"/>
                    <a:gd name="connsiteY2" fmla="*/ 0 h 378940"/>
                    <a:gd name="connsiteX0" fmla="*/ 433166 w 433166"/>
                    <a:gd name="connsiteY0" fmla="*/ 782594 h 782594"/>
                    <a:gd name="connsiteX1" fmla="*/ 162222 w 433166"/>
                    <a:gd name="connsiteY1" fmla="*/ 0 h 782594"/>
                    <a:gd name="connsiteX2" fmla="*/ 0 w 433166"/>
                    <a:gd name="connsiteY2" fmla="*/ 403654 h 782594"/>
                    <a:gd name="connsiteX0" fmla="*/ 866332 w 866332"/>
                    <a:gd name="connsiteY0" fmla="*/ 782594 h 782594"/>
                    <a:gd name="connsiteX1" fmla="*/ 595388 w 866332"/>
                    <a:gd name="connsiteY1" fmla="*/ 0 h 782594"/>
                    <a:gd name="connsiteX2" fmla="*/ 0 w 866332"/>
                    <a:gd name="connsiteY2" fmla="*/ 0 h 782594"/>
                    <a:gd name="connsiteX0" fmla="*/ 639020 w 639020"/>
                    <a:gd name="connsiteY0" fmla="*/ 782594 h 782594"/>
                    <a:gd name="connsiteX1" fmla="*/ 368076 w 639020"/>
                    <a:gd name="connsiteY1" fmla="*/ 0 h 782594"/>
                    <a:gd name="connsiteX2" fmla="*/ 0 w 639020"/>
                    <a:gd name="connsiteY2" fmla="*/ 0 h 782594"/>
                  </a:gdLst>
                  <a:ahLst/>
                  <a:cxnLst>
                    <a:cxn ang="0">
                      <a:pos x="connsiteX0" y="connsiteY0"/>
                    </a:cxn>
                    <a:cxn ang="0">
                      <a:pos x="connsiteX1" y="connsiteY1"/>
                    </a:cxn>
                    <a:cxn ang="0">
                      <a:pos x="connsiteX2" y="connsiteY2"/>
                    </a:cxn>
                  </a:cxnLst>
                  <a:rect l="l" t="t" r="r" b="b"/>
                  <a:pathLst>
                    <a:path w="639020" h="782594">
                      <a:moveTo>
                        <a:pt x="639020" y="782594"/>
                      </a:moveTo>
                      <a:lnTo>
                        <a:pt x="368076" y="0"/>
                      </a:lnTo>
                      <a:lnTo>
                        <a:pt x="0" y="0"/>
                      </a:lnTo>
                    </a:path>
                  </a:pathLst>
                </a:custGeom>
                <a:noFill/>
                <a:ln>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TextBox 5">
                  <a:extLst>
                    <a:ext uri="{FF2B5EF4-FFF2-40B4-BE49-F238E27FC236}">
                      <a16:creationId xmlns:a16="http://schemas.microsoft.com/office/drawing/2014/main" id="{FB8E1B7E-B5BE-4AB7-B925-7A67DD49F8BF}"/>
                    </a:ext>
                  </a:extLst>
                </p:cNvPr>
                <p:cNvSpPr txBox="1">
                  <a:spLocks noChangeArrowheads="1"/>
                </p:cNvSpPr>
                <p:nvPr/>
              </p:nvSpPr>
              <p:spPr bwMode="auto">
                <a:xfrm>
                  <a:off x="1087131" y="3504131"/>
                  <a:ext cx="618430" cy="141706"/>
                </a:xfrm>
                <a:prstGeom prst="rect">
                  <a:avLst/>
                </a:prstGeom>
                <a:noFill/>
                <a:ln>
                  <a:noFill/>
                </a:ln>
                <a:effectLst/>
                <a:extLst/>
              </p:spPr>
              <p:txBody>
                <a:bodyPr wrap="none"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defRPr/>
                  </a:pPr>
                  <a:r>
                    <a:rPr lang="en-US" altLang="en-US" sz="800" b="1">
                      <a:solidFill>
                        <a:schemeClr val="bg1"/>
                      </a:solidFill>
                      <a:latin typeface="Arial" pitchFamily="34" charset="0"/>
                    </a:rPr>
                    <a:t>ECUADOR</a:t>
                  </a:r>
                  <a:endParaRPr lang="en-US" altLang="en-US" sz="800" b="1" dirty="0">
                    <a:solidFill>
                      <a:srgbClr val="2A9DD9"/>
                    </a:solidFill>
                    <a:latin typeface="Arial" pitchFamily="34" charset="0"/>
                  </a:endParaRPr>
                </a:p>
              </p:txBody>
            </p:sp>
            <p:sp>
              <p:nvSpPr>
                <p:cNvPr id="325" name="Freeform 713">
                  <a:extLst>
                    <a:ext uri="{FF2B5EF4-FFF2-40B4-BE49-F238E27FC236}">
                      <a16:creationId xmlns:a16="http://schemas.microsoft.com/office/drawing/2014/main" id="{38DE20ED-2551-4BA5-92F7-74685EC0548A}"/>
                    </a:ext>
                  </a:extLst>
                </p:cNvPr>
                <p:cNvSpPr/>
                <p:nvPr/>
              </p:nvSpPr>
              <p:spPr>
                <a:xfrm rot="10800000" flipH="1">
                  <a:off x="1072109" y="3356609"/>
                  <a:ext cx="990834" cy="301134"/>
                </a:xfrm>
                <a:custGeom>
                  <a:avLst/>
                  <a:gdLst>
                    <a:gd name="connsiteX0" fmla="*/ 0 w 716692"/>
                    <a:gd name="connsiteY0" fmla="*/ 642551 h 642551"/>
                    <a:gd name="connsiteX1" fmla="*/ 107092 w 716692"/>
                    <a:gd name="connsiteY1" fmla="*/ 0 h 642551"/>
                    <a:gd name="connsiteX2" fmla="*/ 716692 w 716692"/>
                    <a:gd name="connsiteY2" fmla="*/ 0 h 642551"/>
                    <a:gd name="connsiteX0" fmla="*/ 598556 w 705649"/>
                    <a:gd name="connsiteY0" fmla="*/ 642551 h 642551"/>
                    <a:gd name="connsiteX1" fmla="*/ 705648 w 705649"/>
                    <a:gd name="connsiteY1" fmla="*/ 0 h 642551"/>
                    <a:gd name="connsiteX2" fmla="*/ 0 w 705649"/>
                    <a:gd name="connsiteY2" fmla="*/ 8238 h 642551"/>
                    <a:gd name="connsiteX0" fmla="*/ 598556 w 598556"/>
                    <a:gd name="connsiteY0" fmla="*/ 634313 h 634313"/>
                    <a:gd name="connsiteX1" fmla="*/ 429997 w 598556"/>
                    <a:gd name="connsiteY1" fmla="*/ 255373 h 634313"/>
                    <a:gd name="connsiteX2" fmla="*/ 0 w 598556"/>
                    <a:gd name="connsiteY2" fmla="*/ 0 h 634313"/>
                    <a:gd name="connsiteX0" fmla="*/ 433166 w 433166"/>
                    <a:gd name="connsiteY0" fmla="*/ 378940 h 378940"/>
                    <a:gd name="connsiteX1" fmla="*/ 264607 w 433166"/>
                    <a:gd name="connsiteY1" fmla="*/ 0 h 378940"/>
                    <a:gd name="connsiteX2" fmla="*/ 0 w 433166"/>
                    <a:gd name="connsiteY2" fmla="*/ 0 h 378940"/>
                    <a:gd name="connsiteX0" fmla="*/ 433166 w 433166"/>
                    <a:gd name="connsiteY0" fmla="*/ 782594 h 782594"/>
                    <a:gd name="connsiteX1" fmla="*/ 162222 w 433166"/>
                    <a:gd name="connsiteY1" fmla="*/ 0 h 782594"/>
                    <a:gd name="connsiteX2" fmla="*/ 0 w 433166"/>
                    <a:gd name="connsiteY2" fmla="*/ 403654 h 782594"/>
                    <a:gd name="connsiteX0" fmla="*/ 866332 w 866332"/>
                    <a:gd name="connsiteY0" fmla="*/ 782594 h 782594"/>
                    <a:gd name="connsiteX1" fmla="*/ 595388 w 866332"/>
                    <a:gd name="connsiteY1" fmla="*/ 0 h 782594"/>
                    <a:gd name="connsiteX2" fmla="*/ 0 w 866332"/>
                    <a:gd name="connsiteY2" fmla="*/ 0 h 782594"/>
                    <a:gd name="connsiteX0" fmla="*/ 639020 w 639020"/>
                    <a:gd name="connsiteY0" fmla="*/ 782594 h 782594"/>
                    <a:gd name="connsiteX1" fmla="*/ 368076 w 639020"/>
                    <a:gd name="connsiteY1" fmla="*/ 0 h 782594"/>
                    <a:gd name="connsiteX2" fmla="*/ 0 w 639020"/>
                    <a:gd name="connsiteY2" fmla="*/ 0 h 782594"/>
                  </a:gdLst>
                  <a:ahLst/>
                  <a:cxnLst>
                    <a:cxn ang="0">
                      <a:pos x="connsiteX0" y="connsiteY0"/>
                    </a:cxn>
                    <a:cxn ang="0">
                      <a:pos x="connsiteX1" y="connsiteY1"/>
                    </a:cxn>
                    <a:cxn ang="0">
                      <a:pos x="connsiteX2" y="connsiteY2"/>
                    </a:cxn>
                  </a:cxnLst>
                  <a:rect l="l" t="t" r="r" b="b"/>
                  <a:pathLst>
                    <a:path w="639020" h="782594">
                      <a:moveTo>
                        <a:pt x="639020" y="782594"/>
                      </a:moveTo>
                      <a:lnTo>
                        <a:pt x="368076" y="0"/>
                      </a:lnTo>
                      <a:lnTo>
                        <a:pt x="0" y="0"/>
                      </a:lnTo>
                    </a:path>
                  </a:pathLst>
                </a:custGeom>
                <a:noFill/>
                <a:ln>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TextBox 5">
                  <a:extLst>
                    <a:ext uri="{FF2B5EF4-FFF2-40B4-BE49-F238E27FC236}">
                      <a16:creationId xmlns:a16="http://schemas.microsoft.com/office/drawing/2014/main" id="{40C92A6F-0110-4F3A-9ED0-03AF5273ECA3}"/>
                    </a:ext>
                  </a:extLst>
                </p:cNvPr>
                <p:cNvSpPr txBox="1">
                  <a:spLocks noChangeArrowheads="1"/>
                </p:cNvSpPr>
                <p:nvPr/>
              </p:nvSpPr>
              <p:spPr bwMode="auto">
                <a:xfrm>
                  <a:off x="3322332" y="3605732"/>
                  <a:ext cx="618430" cy="141706"/>
                </a:xfrm>
                <a:prstGeom prst="rect">
                  <a:avLst/>
                </a:prstGeom>
                <a:noFill/>
                <a:ln>
                  <a:noFill/>
                </a:ln>
                <a:effectLst/>
                <a:extLst/>
              </p:spPr>
              <p:txBody>
                <a:bodyPr wrap="none"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defRPr/>
                  </a:pPr>
                  <a:r>
                    <a:rPr lang="en-US" altLang="en-US" sz="800" b="1" dirty="0">
                      <a:solidFill>
                        <a:schemeClr val="bg1"/>
                      </a:solidFill>
                      <a:latin typeface="Arial" pitchFamily="34" charset="0"/>
                    </a:rPr>
                    <a:t>GHANA</a:t>
                  </a:r>
                  <a:endParaRPr lang="en-US" altLang="en-US" sz="800" b="1" dirty="0">
                    <a:solidFill>
                      <a:srgbClr val="2A9DD9"/>
                    </a:solidFill>
                    <a:latin typeface="Arial" pitchFamily="34" charset="0"/>
                  </a:endParaRPr>
                </a:p>
              </p:txBody>
            </p:sp>
            <p:sp>
              <p:nvSpPr>
                <p:cNvPr id="327" name="Freeform 715">
                  <a:extLst>
                    <a:ext uri="{FF2B5EF4-FFF2-40B4-BE49-F238E27FC236}">
                      <a16:creationId xmlns:a16="http://schemas.microsoft.com/office/drawing/2014/main" id="{BB6AEF8A-8EF3-4663-AAA8-3B61D3EC9682}"/>
                    </a:ext>
                  </a:extLst>
                </p:cNvPr>
                <p:cNvSpPr/>
                <p:nvPr/>
              </p:nvSpPr>
              <p:spPr>
                <a:xfrm rot="10800000" flipH="1">
                  <a:off x="3312026" y="3119542"/>
                  <a:ext cx="605116" cy="631335"/>
                </a:xfrm>
                <a:custGeom>
                  <a:avLst/>
                  <a:gdLst>
                    <a:gd name="connsiteX0" fmla="*/ 0 w 716692"/>
                    <a:gd name="connsiteY0" fmla="*/ 642551 h 642551"/>
                    <a:gd name="connsiteX1" fmla="*/ 107092 w 716692"/>
                    <a:gd name="connsiteY1" fmla="*/ 0 h 642551"/>
                    <a:gd name="connsiteX2" fmla="*/ 716692 w 716692"/>
                    <a:gd name="connsiteY2" fmla="*/ 0 h 642551"/>
                    <a:gd name="connsiteX0" fmla="*/ 598556 w 705649"/>
                    <a:gd name="connsiteY0" fmla="*/ 642551 h 642551"/>
                    <a:gd name="connsiteX1" fmla="*/ 705648 w 705649"/>
                    <a:gd name="connsiteY1" fmla="*/ 0 h 642551"/>
                    <a:gd name="connsiteX2" fmla="*/ 0 w 705649"/>
                    <a:gd name="connsiteY2" fmla="*/ 8238 h 642551"/>
                    <a:gd name="connsiteX0" fmla="*/ 598556 w 598556"/>
                    <a:gd name="connsiteY0" fmla="*/ 634313 h 634313"/>
                    <a:gd name="connsiteX1" fmla="*/ 429997 w 598556"/>
                    <a:gd name="connsiteY1" fmla="*/ 255373 h 634313"/>
                    <a:gd name="connsiteX2" fmla="*/ 0 w 598556"/>
                    <a:gd name="connsiteY2" fmla="*/ 0 h 634313"/>
                    <a:gd name="connsiteX0" fmla="*/ 433166 w 433166"/>
                    <a:gd name="connsiteY0" fmla="*/ 378940 h 378940"/>
                    <a:gd name="connsiteX1" fmla="*/ 264607 w 433166"/>
                    <a:gd name="connsiteY1" fmla="*/ 0 h 378940"/>
                    <a:gd name="connsiteX2" fmla="*/ 0 w 433166"/>
                    <a:gd name="connsiteY2" fmla="*/ 0 h 378940"/>
                    <a:gd name="connsiteX0" fmla="*/ 433166 w 433166"/>
                    <a:gd name="connsiteY0" fmla="*/ 782594 h 782594"/>
                    <a:gd name="connsiteX1" fmla="*/ 162222 w 433166"/>
                    <a:gd name="connsiteY1" fmla="*/ 0 h 782594"/>
                    <a:gd name="connsiteX2" fmla="*/ 0 w 433166"/>
                    <a:gd name="connsiteY2" fmla="*/ 403654 h 782594"/>
                    <a:gd name="connsiteX0" fmla="*/ 866332 w 866332"/>
                    <a:gd name="connsiteY0" fmla="*/ 782594 h 782594"/>
                    <a:gd name="connsiteX1" fmla="*/ 595388 w 866332"/>
                    <a:gd name="connsiteY1" fmla="*/ 0 h 782594"/>
                    <a:gd name="connsiteX2" fmla="*/ 0 w 866332"/>
                    <a:gd name="connsiteY2" fmla="*/ 0 h 782594"/>
                    <a:gd name="connsiteX0" fmla="*/ 639020 w 639020"/>
                    <a:gd name="connsiteY0" fmla="*/ 782594 h 782594"/>
                    <a:gd name="connsiteX1" fmla="*/ 368076 w 639020"/>
                    <a:gd name="connsiteY1" fmla="*/ 0 h 782594"/>
                    <a:gd name="connsiteX2" fmla="*/ 0 w 639020"/>
                    <a:gd name="connsiteY2" fmla="*/ 0 h 782594"/>
                    <a:gd name="connsiteX0" fmla="*/ 639020 w 639020"/>
                    <a:gd name="connsiteY0" fmla="*/ 789768 h 789768"/>
                    <a:gd name="connsiteX1" fmla="*/ 496854 w 639020"/>
                    <a:gd name="connsiteY1" fmla="*/ 0 h 789768"/>
                    <a:gd name="connsiteX2" fmla="*/ 0 w 639020"/>
                    <a:gd name="connsiteY2" fmla="*/ 7174 h 789768"/>
                    <a:gd name="connsiteX0" fmla="*/ 648219 w 648219"/>
                    <a:gd name="connsiteY0" fmla="*/ 804118 h 804118"/>
                    <a:gd name="connsiteX1" fmla="*/ 506053 w 648219"/>
                    <a:gd name="connsiteY1" fmla="*/ 14350 h 804118"/>
                    <a:gd name="connsiteX2" fmla="*/ 0 w 648219"/>
                    <a:gd name="connsiteY2" fmla="*/ 0 h 804118"/>
                    <a:gd name="connsiteX0" fmla="*/ 648219 w 648219"/>
                    <a:gd name="connsiteY0" fmla="*/ 796943 h 796943"/>
                    <a:gd name="connsiteX1" fmla="*/ 506053 w 648219"/>
                    <a:gd name="connsiteY1" fmla="*/ 7175 h 796943"/>
                    <a:gd name="connsiteX2" fmla="*/ 0 w 648219"/>
                    <a:gd name="connsiteY2" fmla="*/ 0 h 796943"/>
                    <a:gd name="connsiteX0" fmla="*/ 657418 w 657418"/>
                    <a:gd name="connsiteY0" fmla="*/ 789768 h 789768"/>
                    <a:gd name="connsiteX1" fmla="*/ 515252 w 657418"/>
                    <a:gd name="connsiteY1" fmla="*/ 0 h 789768"/>
                    <a:gd name="connsiteX2" fmla="*/ 0 w 657418"/>
                    <a:gd name="connsiteY2" fmla="*/ 0 h 789768"/>
                  </a:gdLst>
                  <a:ahLst/>
                  <a:cxnLst>
                    <a:cxn ang="0">
                      <a:pos x="connsiteX0" y="connsiteY0"/>
                    </a:cxn>
                    <a:cxn ang="0">
                      <a:pos x="connsiteX1" y="connsiteY1"/>
                    </a:cxn>
                    <a:cxn ang="0">
                      <a:pos x="connsiteX2" y="connsiteY2"/>
                    </a:cxn>
                  </a:cxnLst>
                  <a:rect l="l" t="t" r="r" b="b"/>
                  <a:pathLst>
                    <a:path w="657418" h="789768">
                      <a:moveTo>
                        <a:pt x="657418" y="789768"/>
                      </a:moveTo>
                      <a:lnTo>
                        <a:pt x="515252" y="0"/>
                      </a:lnTo>
                      <a:lnTo>
                        <a:pt x="0" y="0"/>
                      </a:lnTo>
                    </a:path>
                  </a:pathLst>
                </a:custGeom>
                <a:noFill/>
                <a:ln>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TextBox 5">
                  <a:extLst>
                    <a:ext uri="{FF2B5EF4-FFF2-40B4-BE49-F238E27FC236}">
                      <a16:creationId xmlns:a16="http://schemas.microsoft.com/office/drawing/2014/main" id="{A1316471-644D-4F35-B00E-DB934955B9A5}"/>
                    </a:ext>
                  </a:extLst>
                </p:cNvPr>
                <p:cNvSpPr txBox="1">
                  <a:spLocks noChangeArrowheads="1"/>
                </p:cNvSpPr>
                <p:nvPr/>
              </p:nvSpPr>
              <p:spPr bwMode="auto">
                <a:xfrm>
                  <a:off x="5133850" y="4302442"/>
                  <a:ext cx="618430" cy="141706"/>
                </a:xfrm>
                <a:prstGeom prst="rect">
                  <a:avLst/>
                </a:prstGeom>
                <a:noFill/>
                <a:ln>
                  <a:noFill/>
                </a:ln>
                <a:effectLst/>
                <a:extLst/>
              </p:spPr>
              <p:txBody>
                <a:bodyPr wrap="none"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defRPr/>
                  </a:pPr>
                  <a:r>
                    <a:rPr lang="en-US" altLang="en-US" sz="800" b="1" dirty="0">
                      <a:solidFill>
                        <a:schemeClr val="bg1"/>
                      </a:solidFill>
                      <a:latin typeface="Arial" pitchFamily="34" charset="0"/>
                    </a:rPr>
                    <a:t>TANZANIA</a:t>
                  </a:r>
                  <a:endParaRPr lang="en-US" altLang="en-US" sz="800" b="1" dirty="0">
                    <a:solidFill>
                      <a:srgbClr val="2A9DD9"/>
                    </a:solidFill>
                    <a:latin typeface="Arial" pitchFamily="34" charset="0"/>
                  </a:endParaRPr>
                </a:p>
              </p:txBody>
            </p:sp>
            <p:sp>
              <p:nvSpPr>
                <p:cNvPr id="329" name="Freeform 717">
                  <a:extLst>
                    <a:ext uri="{FF2B5EF4-FFF2-40B4-BE49-F238E27FC236}">
                      <a16:creationId xmlns:a16="http://schemas.microsoft.com/office/drawing/2014/main" id="{C11ECBC4-F559-4E6B-8841-326878E93ECF}"/>
                    </a:ext>
                  </a:extLst>
                </p:cNvPr>
                <p:cNvSpPr/>
                <p:nvPr/>
              </p:nvSpPr>
              <p:spPr>
                <a:xfrm rot="10800000">
                  <a:off x="4798288" y="3547241"/>
                  <a:ext cx="851756" cy="923540"/>
                </a:xfrm>
                <a:custGeom>
                  <a:avLst/>
                  <a:gdLst>
                    <a:gd name="connsiteX0" fmla="*/ 0 w 716692"/>
                    <a:gd name="connsiteY0" fmla="*/ 642551 h 642551"/>
                    <a:gd name="connsiteX1" fmla="*/ 107092 w 716692"/>
                    <a:gd name="connsiteY1" fmla="*/ 0 h 642551"/>
                    <a:gd name="connsiteX2" fmla="*/ 716692 w 716692"/>
                    <a:gd name="connsiteY2" fmla="*/ 0 h 642551"/>
                    <a:gd name="connsiteX0" fmla="*/ 598556 w 705649"/>
                    <a:gd name="connsiteY0" fmla="*/ 642551 h 642551"/>
                    <a:gd name="connsiteX1" fmla="*/ 705648 w 705649"/>
                    <a:gd name="connsiteY1" fmla="*/ 0 h 642551"/>
                    <a:gd name="connsiteX2" fmla="*/ 0 w 705649"/>
                    <a:gd name="connsiteY2" fmla="*/ 8238 h 642551"/>
                    <a:gd name="connsiteX0" fmla="*/ 598556 w 598556"/>
                    <a:gd name="connsiteY0" fmla="*/ 634313 h 634313"/>
                    <a:gd name="connsiteX1" fmla="*/ 429997 w 598556"/>
                    <a:gd name="connsiteY1" fmla="*/ 255373 h 634313"/>
                    <a:gd name="connsiteX2" fmla="*/ 0 w 598556"/>
                    <a:gd name="connsiteY2" fmla="*/ 0 h 634313"/>
                    <a:gd name="connsiteX0" fmla="*/ 433166 w 433166"/>
                    <a:gd name="connsiteY0" fmla="*/ 378940 h 378940"/>
                    <a:gd name="connsiteX1" fmla="*/ 264607 w 433166"/>
                    <a:gd name="connsiteY1" fmla="*/ 0 h 378940"/>
                    <a:gd name="connsiteX2" fmla="*/ 0 w 433166"/>
                    <a:gd name="connsiteY2" fmla="*/ 0 h 378940"/>
                    <a:gd name="connsiteX0" fmla="*/ 433166 w 433166"/>
                    <a:gd name="connsiteY0" fmla="*/ 782594 h 782594"/>
                    <a:gd name="connsiteX1" fmla="*/ 162222 w 433166"/>
                    <a:gd name="connsiteY1" fmla="*/ 0 h 782594"/>
                    <a:gd name="connsiteX2" fmla="*/ 0 w 433166"/>
                    <a:gd name="connsiteY2" fmla="*/ 403654 h 782594"/>
                    <a:gd name="connsiteX0" fmla="*/ 866332 w 866332"/>
                    <a:gd name="connsiteY0" fmla="*/ 782594 h 782594"/>
                    <a:gd name="connsiteX1" fmla="*/ 595388 w 866332"/>
                    <a:gd name="connsiteY1" fmla="*/ 0 h 782594"/>
                    <a:gd name="connsiteX2" fmla="*/ 0 w 866332"/>
                    <a:gd name="connsiteY2" fmla="*/ 0 h 782594"/>
                    <a:gd name="connsiteX0" fmla="*/ 983667 w 983667"/>
                    <a:gd name="connsiteY0" fmla="*/ 782594 h 782594"/>
                    <a:gd name="connsiteX1" fmla="*/ 712723 w 983667"/>
                    <a:gd name="connsiteY1" fmla="*/ 0 h 782594"/>
                    <a:gd name="connsiteX2" fmla="*/ 0 w 983667"/>
                    <a:gd name="connsiteY2" fmla="*/ 0 h 782594"/>
                  </a:gdLst>
                  <a:ahLst/>
                  <a:cxnLst>
                    <a:cxn ang="0">
                      <a:pos x="connsiteX0" y="connsiteY0"/>
                    </a:cxn>
                    <a:cxn ang="0">
                      <a:pos x="connsiteX1" y="connsiteY1"/>
                    </a:cxn>
                    <a:cxn ang="0">
                      <a:pos x="connsiteX2" y="connsiteY2"/>
                    </a:cxn>
                  </a:cxnLst>
                  <a:rect l="l" t="t" r="r" b="b"/>
                  <a:pathLst>
                    <a:path w="983667" h="782594">
                      <a:moveTo>
                        <a:pt x="983667" y="782594"/>
                      </a:moveTo>
                      <a:lnTo>
                        <a:pt x="712723" y="0"/>
                      </a:lnTo>
                      <a:lnTo>
                        <a:pt x="0" y="0"/>
                      </a:lnTo>
                    </a:path>
                  </a:pathLst>
                </a:custGeom>
                <a:noFill/>
                <a:ln>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TextBox 5">
                  <a:extLst>
                    <a:ext uri="{FF2B5EF4-FFF2-40B4-BE49-F238E27FC236}">
                      <a16:creationId xmlns:a16="http://schemas.microsoft.com/office/drawing/2014/main" id="{B439F341-5EE1-4153-B2E2-E1E7B8FF6ABA}"/>
                    </a:ext>
                  </a:extLst>
                </p:cNvPr>
                <p:cNvSpPr txBox="1">
                  <a:spLocks noChangeArrowheads="1"/>
                </p:cNvSpPr>
                <p:nvPr/>
              </p:nvSpPr>
              <p:spPr bwMode="auto">
                <a:xfrm>
                  <a:off x="3940050" y="4674977"/>
                  <a:ext cx="618430" cy="141706"/>
                </a:xfrm>
                <a:prstGeom prst="rect">
                  <a:avLst/>
                </a:prstGeom>
                <a:noFill/>
                <a:ln>
                  <a:noFill/>
                </a:ln>
                <a:effectLst/>
                <a:extLst/>
              </p:spPr>
              <p:txBody>
                <a:bodyPr wrap="none"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defRPr/>
                  </a:pPr>
                  <a:r>
                    <a:rPr lang="en-US" altLang="en-US" sz="800" b="1" dirty="0">
                      <a:solidFill>
                        <a:schemeClr val="bg1"/>
                      </a:solidFill>
                      <a:latin typeface="Arial" pitchFamily="34" charset="0"/>
                    </a:rPr>
                    <a:t>ZAMBIA</a:t>
                  </a:r>
                  <a:endParaRPr lang="en-US" altLang="en-US" sz="800" b="1" dirty="0">
                    <a:solidFill>
                      <a:srgbClr val="2A9DD9"/>
                    </a:solidFill>
                    <a:latin typeface="Arial" pitchFamily="34" charset="0"/>
                  </a:endParaRPr>
                </a:p>
              </p:txBody>
            </p:sp>
            <p:sp>
              <p:nvSpPr>
                <p:cNvPr id="331" name="Freeform 719">
                  <a:extLst>
                    <a:ext uri="{FF2B5EF4-FFF2-40B4-BE49-F238E27FC236}">
                      <a16:creationId xmlns:a16="http://schemas.microsoft.com/office/drawing/2014/main" id="{E1F76BB8-D32B-438B-B6A0-FB11C120C141}"/>
                    </a:ext>
                  </a:extLst>
                </p:cNvPr>
                <p:cNvSpPr/>
                <p:nvPr/>
              </p:nvSpPr>
              <p:spPr>
                <a:xfrm rot="10800000" flipH="1">
                  <a:off x="3908442" y="3725042"/>
                  <a:ext cx="668868" cy="1118035"/>
                </a:xfrm>
                <a:custGeom>
                  <a:avLst/>
                  <a:gdLst>
                    <a:gd name="connsiteX0" fmla="*/ 0 w 716692"/>
                    <a:gd name="connsiteY0" fmla="*/ 642551 h 642551"/>
                    <a:gd name="connsiteX1" fmla="*/ 107092 w 716692"/>
                    <a:gd name="connsiteY1" fmla="*/ 0 h 642551"/>
                    <a:gd name="connsiteX2" fmla="*/ 716692 w 716692"/>
                    <a:gd name="connsiteY2" fmla="*/ 0 h 642551"/>
                    <a:gd name="connsiteX0" fmla="*/ 598556 w 705649"/>
                    <a:gd name="connsiteY0" fmla="*/ 642551 h 642551"/>
                    <a:gd name="connsiteX1" fmla="*/ 705648 w 705649"/>
                    <a:gd name="connsiteY1" fmla="*/ 0 h 642551"/>
                    <a:gd name="connsiteX2" fmla="*/ 0 w 705649"/>
                    <a:gd name="connsiteY2" fmla="*/ 8238 h 642551"/>
                    <a:gd name="connsiteX0" fmla="*/ 598556 w 598556"/>
                    <a:gd name="connsiteY0" fmla="*/ 634313 h 634313"/>
                    <a:gd name="connsiteX1" fmla="*/ 429997 w 598556"/>
                    <a:gd name="connsiteY1" fmla="*/ 255373 h 634313"/>
                    <a:gd name="connsiteX2" fmla="*/ 0 w 598556"/>
                    <a:gd name="connsiteY2" fmla="*/ 0 h 634313"/>
                    <a:gd name="connsiteX0" fmla="*/ 433166 w 433166"/>
                    <a:gd name="connsiteY0" fmla="*/ 378940 h 378940"/>
                    <a:gd name="connsiteX1" fmla="*/ 264607 w 433166"/>
                    <a:gd name="connsiteY1" fmla="*/ 0 h 378940"/>
                    <a:gd name="connsiteX2" fmla="*/ 0 w 433166"/>
                    <a:gd name="connsiteY2" fmla="*/ 0 h 378940"/>
                    <a:gd name="connsiteX0" fmla="*/ 433166 w 433166"/>
                    <a:gd name="connsiteY0" fmla="*/ 782594 h 782594"/>
                    <a:gd name="connsiteX1" fmla="*/ 162222 w 433166"/>
                    <a:gd name="connsiteY1" fmla="*/ 0 h 782594"/>
                    <a:gd name="connsiteX2" fmla="*/ 0 w 433166"/>
                    <a:gd name="connsiteY2" fmla="*/ 403654 h 782594"/>
                    <a:gd name="connsiteX0" fmla="*/ 866332 w 866332"/>
                    <a:gd name="connsiteY0" fmla="*/ 782594 h 782594"/>
                    <a:gd name="connsiteX1" fmla="*/ 595388 w 866332"/>
                    <a:gd name="connsiteY1" fmla="*/ 0 h 782594"/>
                    <a:gd name="connsiteX2" fmla="*/ 0 w 866332"/>
                    <a:gd name="connsiteY2" fmla="*/ 0 h 782594"/>
                    <a:gd name="connsiteX0" fmla="*/ 983667 w 983667"/>
                    <a:gd name="connsiteY0" fmla="*/ 782594 h 782594"/>
                    <a:gd name="connsiteX1" fmla="*/ 712723 w 983667"/>
                    <a:gd name="connsiteY1" fmla="*/ 0 h 782594"/>
                    <a:gd name="connsiteX2" fmla="*/ 0 w 983667"/>
                    <a:gd name="connsiteY2" fmla="*/ 0 h 782594"/>
                    <a:gd name="connsiteX0" fmla="*/ 761080 w 761080"/>
                    <a:gd name="connsiteY0" fmla="*/ 782594 h 782594"/>
                    <a:gd name="connsiteX1" fmla="*/ 490136 w 761080"/>
                    <a:gd name="connsiteY1" fmla="*/ 0 h 782594"/>
                    <a:gd name="connsiteX2" fmla="*/ 0 w 761080"/>
                    <a:gd name="connsiteY2" fmla="*/ 0 h 782594"/>
                    <a:gd name="connsiteX0" fmla="*/ 660718 w 660718"/>
                    <a:gd name="connsiteY0" fmla="*/ 759585 h 759585"/>
                    <a:gd name="connsiteX1" fmla="*/ 490136 w 660718"/>
                    <a:gd name="connsiteY1" fmla="*/ 0 h 759585"/>
                    <a:gd name="connsiteX2" fmla="*/ 0 w 660718"/>
                    <a:gd name="connsiteY2" fmla="*/ 0 h 759585"/>
                  </a:gdLst>
                  <a:ahLst/>
                  <a:cxnLst>
                    <a:cxn ang="0">
                      <a:pos x="connsiteX0" y="connsiteY0"/>
                    </a:cxn>
                    <a:cxn ang="0">
                      <a:pos x="connsiteX1" y="connsiteY1"/>
                    </a:cxn>
                    <a:cxn ang="0">
                      <a:pos x="connsiteX2" y="connsiteY2"/>
                    </a:cxn>
                  </a:cxnLst>
                  <a:rect l="l" t="t" r="r" b="b"/>
                  <a:pathLst>
                    <a:path w="660718" h="759585">
                      <a:moveTo>
                        <a:pt x="660718" y="759585"/>
                      </a:moveTo>
                      <a:lnTo>
                        <a:pt x="490136" y="0"/>
                      </a:lnTo>
                      <a:lnTo>
                        <a:pt x="0" y="0"/>
                      </a:lnTo>
                    </a:path>
                  </a:pathLst>
                </a:custGeom>
                <a:noFill/>
                <a:ln>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TextBox 5">
                  <a:extLst>
                    <a:ext uri="{FF2B5EF4-FFF2-40B4-BE49-F238E27FC236}">
                      <a16:creationId xmlns:a16="http://schemas.microsoft.com/office/drawing/2014/main" id="{8D602BF5-5B72-423D-9DA7-DCE7DBD57640}"/>
                    </a:ext>
                  </a:extLst>
                </p:cNvPr>
                <p:cNvSpPr txBox="1">
                  <a:spLocks noChangeArrowheads="1"/>
                </p:cNvSpPr>
                <p:nvPr/>
              </p:nvSpPr>
              <p:spPr bwMode="auto">
                <a:xfrm>
                  <a:off x="3594837" y="4205990"/>
                  <a:ext cx="618430" cy="141706"/>
                </a:xfrm>
                <a:prstGeom prst="rect">
                  <a:avLst/>
                </a:prstGeom>
                <a:noFill/>
                <a:ln>
                  <a:noFill/>
                </a:ln>
                <a:effectLst/>
                <a:extLst/>
              </p:spPr>
              <p:txBody>
                <a:bodyPr wrap="none"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defRPr/>
                  </a:pPr>
                  <a:r>
                    <a:rPr lang="en-US" altLang="en-US" sz="800" b="1" dirty="0">
                      <a:solidFill>
                        <a:schemeClr val="bg1"/>
                      </a:solidFill>
                      <a:latin typeface="Arial" pitchFamily="34" charset="0"/>
                    </a:rPr>
                    <a:t>RWANDA</a:t>
                  </a:r>
                  <a:endParaRPr lang="en-US" altLang="en-US" sz="800" b="1" dirty="0">
                    <a:solidFill>
                      <a:srgbClr val="2A9DD9"/>
                    </a:solidFill>
                    <a:latin typeface="Arial" pitchFamily="34" charset="0"/>
                  </a:endParaRPr>
                </a:p>
              </p:txBody>
            </p:sp>
            <p:sp>
              <p:nvSpPr>
                <p:cNvPr id="333" name="TextBox 5">
                  <a:extLst>
                    <a:ext uri="{FF2B5EF4-FFF2-40B4-BE49-F238E27FC236}">
                      <a16:creationId xmlns:a16="http://schemas.microsoft.com/office/drawing/2014/main" id="{7F683881-F195-4A31-BB97-B6C8BC8CE690}"/>
                    </a:ext>
                  </a:extLst>
                </p:cNvPr>
                <p:cNvSpPr txBox="1">
                  <a:spLocks noChangeArrowheads="1"/>
                </p:cNvSpPr>
                <p:nvPr/>
              </p:nvSpPr>
              <p:spPr bwMode="auto">
                <a:xfrm>
                  <a:off x="5059570" y="4671657"/>
                  <a:ext cx="618430" cy="141706"/>
                </a:xfrm>
                <a:prstGeom prst="rect">
                  <a:avLst/>
                </a:prstGeom>
                <a:noFill/>
                <a:ln>
                  <a:noFill/>
                </a:ln>
                <a:effectLst/>
                <a:extLst/>
              </p:spPr>
              <p:txBody>
                <a:bodyPr wrap="none"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defRPr/>
                  </a:pPr>
                  <a:r>
                    <a:rPr lang="en-US" altLang="en-US" sz="800" b="1" dirty="0">
                      <a:solidFill>
                        <a:schemeClr val="bg1"/>
                      </a:solidFill>
                      <a:latin typeface="Arial" pitchFamily="34" charset="0"/>
                    </a:rPr>
                    <a:t>MALAWI</a:t>
                  </a:r>
                  <a:endParaRPr lang="en-US" altLang="en-US" sz="800" b="1" dirty="0">
                    <a:solidFill>
                      <a:srgbClr val="2A9DD9"/>
                    </a:solidFill>
                    <a:latin typeface="Arial" pitchFamily="34" charset="0"/>
                  </a:endParaRPr>
                </a:p>
              </p:txBody>
            </p:sp>
            <p:sp>
              <p:nvSpPr>
                <p:cNvPr id="334" name="TextBox 5">
                  <a:extLst>
                    <a:ext uri="{FF2B5EF4-FFF2-40B4-BE49-F238E27FC236}">
                      <a16:creationId xmlns:a16="http://schemas.microsoft.com/office/drawing/2014/main" id="{8BC6DC86-EAD1-4539-A41B-5CD062BEE096}"/>
                    </a:ext>
                  </a:extLst>
                </p:cNvPr>
                <p:cNvSpPr txBox="1">
                  <a:spLocks noChangeArrowheads="1"/>
                </p:cNvSpPr>
                <p:nvPr/>
              </p:nvSpPr>
              <p:spPr bwMode="auto">
                <a:xfrm>
                  <a:off x="2892104" y="2343325"/>
                  <a:ext cx="618430" cy="141706"/>
                </a:xfrm>
                <a:prstGeom prst="rect">
                  <a:avLst/>
                </a:prstGeom>
                <a:noFill/>
                <a:ln>
                  <a:noFill/>
                </a:ln>
                <a:effectLst/>
                <a:extLst/>
              </p:spPr>
              <p:txBody>
                <a:bodyPr wrap="none"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defRPr/>
                  </a:pPr>
                  <a:r>
                    <a:rPr lang="en-US" altLang="en-US" sz="800" b="1" dirty="0">
                      <a:solidFill>
                        <a:schemeClr val="bg1"/>
                      </a:solidFill>
                      <a:latin typeface="Arial" pitchFamily="34" charset="0"/>
                    </a:rPr>
                    <a:t>MOROCCO</a:t>
                  </a:r>
                  <a:endParaRPr lang="en-US" altLang="en-US" sz="800" b="1" dirty="0">
                    <a:solidFill>
                      <a:srgbClr val="2A9DD9"/>
                    </a:solidFill>
                    <a:latin typeface="Arial" pitchFamily="34" charset="0"/>
                  </a:endParaRPr>
                </a:p>
              </p:txBody>
            </p:sp>
            <p:cxnSp>
              <p:nvCxnSpPr>
                <p:cNvPr id="335" name="Straight Connector 334">
                  <a:extLst>
                    <a:ext uri="{FF2B5EF4-FFF2-40B4-BE49-F238E27FC236}">
                      <a16:creationId xmlns:a16="http://schemas.microsoft.com/office/drawing/2014/main" id="{F1A08AB2-51EA-4595-A1A4-89F578ECDAD7}"/>
                    </a:ext>
                  </a:extLst>
                </p:cNvPr>
                <p:cNvCxnSpPr/>
                <p:nvPr/>
              </p:nvCxnSpPr>
              <p:spPr>
                <a:xfrm flipH="1">
                  <a:off x="2889388" y="2499033"/>
                  <a:ext cx="883588" cy="0"/>
                </a:xfrm>
                <a:prstGeom prst="line">
                  <a:avLst/>
                </a:prstGeom>
                <a:ln w="3175">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336" name="TextBox 5">
                  <a:extLst>
                    <a:ext uri="{FF2B5EF4-FFF2-40B4-BE49-F238E27FC236}">
                      <a16:creationId xmlns:a16="http://schemas.microsoft.com/office/drawing/2014/main" id="{D49B844F-0A47-48B3-8E70-58BE647DA0BD}"/>
                    </a:ext>
                  </a:extLst>
                </p:cNvPr>
                <p:cNvSpPr txBox="1">
                  <a:spLocks noChangeArrowheads="1"/>
                </p:cNvSpPr>
                <p:nvPr/>
              </p:nvSpPr>
              <p:spPr bwMode="auto">
                <a:xfrm>
                  <a:off x="7394219" y="2189776"/>
                  <a:ext cx="618430" cy="141706"/>
                </a:xfrm>
                <a:prstGeom prst="rect">
                  <a:avLst/>
                </a:prstGeom>
                <a:noFill/>
                <a:ln>
                  <a:noFill/>
                </a:ln>
                <a:effectLst/>
                <a:extLst/>
              </p:spPr>
              <p:txBody>
                <a:bodyPr wrap="none"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defRPr/>
                  </a:pPr>
                  <a:r>
                    <a:rPr lang="en-US" altLang="en-US" sz="800" b="1" dirty="0">
                      <a:solidFill>
                        <a:schemeClr val="bg1"/>
                      </a:solidFill>
                      <a:latin typeface="Arial" pitchFamily="34" charset="0"/>
                    </a:rPr>
                    <a:t>CHINA (Shanghai)</a:t>
                  </a:r>
                  <a:endParaRPr lang="en-US" altLang="en-US" sz="800" b="1" dirty="0">
                    <a:solidFill>
                      <a:srgbClr val="2A9DD9"/>
                    </a:solidFill>
                    <a:latin typeface="Arial" pitchFamily="34" charset="0"/>
                  </a:endParaRPr>
                </a:p>
              </p:txBody>
            </p:sp>
            <p:cxnSp>
              <p:nvCxnSpPr>
                <p:cNvPr id="337" name="Straight Connector 336">
                  <a:extLst>
                    <a:ext uri="{FF2B5EF4-FFF2-40B4-BE49-F238E27FC236}">
                      <a16:creationId xmlns:a16="http://schemas.microsoft.com/office/drawing/2014/main" id="{CDF84491-D06C-4AE5-AAFB-03AA6B34FDDA}"/>
                    </a:ext>
                  </a:extLst>
                </p:cNvPr>
                <p:cNvCxnSpPr/>
                <p:nvPr/>
              </p:nvCxnSpPr>
              <p:spPr>
                <a:xfrm flipH="1">
                  <a:off x="6429356" y="2355387"/>
                  <a:ext cx="1828800" cy="0"/>
                </a:xfrm>
                <a:prstGeom prst="line">
                  <a:avLst/>
                </a:prstGeom>
                <a:ln w="3175">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338" name="TextBox 5">
                  <a:extLst>
                    <a:ext uri="{FF2B5EF4-FFF2-40B4-BE49-F238E27FC236}">
                      <a16:creationId xmlns:a16="http://schemas.microsoft.com/office/drawing/2014/main" id="{A9A66BA0-3FEF-49B6-9C1C-23FDA6FAC766}"/>
                    </a:ext>
                  </a:extLst>
                </p:cNvPr>
                <p:cNvSpPr txBox="1">
                  <a:spLocks noChangeArrowheads="1"/>
                </p:cNvSpPr>
                <p:nvPr/>
              </p:nvSpPr>
              <p:spPr bwMode="auto">
                <a:xfrm>
                  <a:off x="5218430" y="3042183"/>
                  <a:ext cx="618430" cy="141706"/>
                </a:xfrm>
                <a:prstGeom prst="rect">
                  <a:avLst/>
                </a:prstGeom>
                <a:noFill/>
                <a:ln>
                  <a:noFill/>
                </a:ln>
                <a:effectLst/>
                <a:extLst/>
              </p:spPr>
              <p:txBody>
                <a:bodyPr wrap="none"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defRPr/>
                  </a:pPr>
                  <a:r>
                    <a:rPr lang="en-US" altLang="en-US" sz="800" b="1" dirty="0">
                      <a:solidFill>
                        <a:schemeClr val="bg1"/>
                      </a:solidFill>
                      <a:latin typeface="Arial" pitchFamily="34" charset="0"/>
                    </a:rPr>
                    <a:t>INDIA </a:t>
                  </a:r>
                </a:p>
                <a:p>
                  <a:pPr defTabSz="914400" eaLnBrk="1" hangingPunct="1">
                    <a:spcBef>
                      <a:spcPct val="0"/>
                    </a:spcBef>
                    <a:buFontTx/>
                    <a:buNone/>
                    <a:defRPr/>
                  </a:pPr>
                  <a:r>
                    <a:rPr lang="en-US" altLang="en-US" sz="800" b="1" dirty="0">
                      <a:solidFill>
                        <a:schemeClr val="bg1"/>
                      </a:solidFill>
                      <a:latin typeface="Arial" pitchFamily="34" charset="0"/>
                    </a:rPr>
                    <a:t>(Mumbai)</a:t>
                  </a:r>
                  <a:endParaRPr lang="en-US" altLang="en-US" sz="800" b="1" dirty="0">
                    <a:solidFill>
                      <a:srgbClr val="2A9DD9"/>
                    </a:solidFill>
                    <a:latin typeface="Arial" pitchFamily="34" charset="0"/>
                  </a:endParaRPr>
                </a:p>
              </p:txBody>
            </p:sp>
            <p:sp>
              <p:nvSpPr>
                <p:cNvPr id="339" name="Freeform 727">
                  <a:extLst>
                    <a:ext uri="{FF2B5EF4-FFF2-40B4-BE49-F238E27FC236}">
                      <a16:creationId xmlns:a16="http://schemas.microsoft.com/office/drawing/2014/main" id="{013C6B97-ADE0-4341-8954-86C48E776C12}"/>
                    </a:ext>
                  </a:extLst>
                </p:cNvPr>
                <p:cNvSpPr/>
                <p:nvPr/>
              </p:nvSpPr>
              <p:spPr>
                <a:xfrm rot="10800000">
                  <a:off x="4763577" y="3716575"/>
                  <a:ext cx="685799" cy="1118753"/>
                </a:xfrm>
                <a:custGeom>
                  <a:avLst/>
                  <a:gdLst>
                    <a:gd name="connsiteX0" fmla="*/ 0 w 716692"/>
                    <a:gd name="connsiteY0" fmla="*/ 642551 h 642551"/>
                    <a:gd name="connsiteX1" fmla="*/ 107092 w 716692"/>
                    <a:gd name="connsiteY1" fmla="*/ 0 h 642551"/>
                    <a:gd name="connsiteX2" fmla="*/ 716692 w 716692"/>
                    <a:gd name="connsiteY2" fmla="*/ 0 h 642551"/>
                    <a:gd name="connsiteX0" fmla="*/ 598556 w 705649"/>
                    <a:gd name="connsiteY0" fmla="*/ 642551 h 642551"/>
                    <a:gd name="connsiteX1" fmla="*/ 705648 w 705649"/>
                    <a:gd name="connsiteY1" fmla="*/ 0 h 642551"/>
                    <a:gd name="connsiteX2" fmla="*/ 0 w 705649"/>
                    <a:gd name="connsiteY2" fmla="*/ 8238 h 642551"/>
                    <a:gd name="connsiteX0" fmla="*/ 598556 w 598556"/>
                    <a:gd name="connsiteY0" fmla="*/ 634313 h 634313"/>
                    <a:gd name="connsiteX1" fmla="*/ 429997 w 598556"/>
                    <a:gd name="connsiteY1" fmla="*/ 255373 h 634313"/>
                    <a:gd name="connsiteX2" fmla="*/ 0 w 598556"/>
                    <a:gd name="connsiteY2" fmla="*/ 0 h 634313"/>
                    <a:gd name="connsiteX0" fmla="*/ 433166 w 433166"/>
                    <a:gd name="connsiteY0" fmla="*/ 378940 h 378940"/>
                    <a:gd name="connsiteX1" fmla="*/ 264607 w 433166"/>
                    <a:gd name="connsiteY1" fmla="*/ 0 h 378940"/>
                    <a:gd name="connsiteX2" fmla="*/ 0 w 433166"/>
                    <a:gd name="connsiteY2" fmla="*/ 0 h 378940"/>
                    <a:gd name="connsiteX0" fmla="*/ 433166 w 433166"/>
                    <a:gd name="connsiteY0" fmla="*/ 782594 h 782594"/>
                    <a:gd name="connsiteX1" fmla="*/ 162222 w 433166"/>
                    <a:gd name="connsiteY1" fmla="*/ 0 h 782594"/>
                    <a:gd name="connsiteX2" fmla="*/ 0 w 433166"/>
                    <a:gd name="connsiteY2" fmla="*/ 403654 h 782594"/>
                    <a:gd name="connsiteX0" fmla="*/ 866332 w 866332"/>
                    <a:gd name="connsiteY0" fmla="*/ 782594 h 782594"/>
                    <a:gd name="connsiteX1" fmla="*/ 595388 w 866332"/>
                    <a:gd name="connsiteY1" fmla="*/ 0 h 782594"/>
                    <a:gd name="connsiteX2" fmla="*/ 0 w 866332"/>
                    <a:gd name="connsiteY2" fmla="*/ 0 h 782594"/>
                    <a:gd name="connsiteX0" fmla="*/ 983667 w 983667"/>
                    <a:gd name="connsiteY0" fmla="*/ 782594 h 782594"/>
                    <a:gd name="connsiteX1" fmla="*/ 712723 w 983667"/>
                    <a:gd name="connsiteY1" fmla="*/ 0 h 782594"/>
                    <a:gd name="connsiteX2" fmla="*/ 0 w 983667"/>
                    <a:gd name="connsiteY2" fmla="*/ 0 h 782594"/>
                    <a:gd name="connsiteX0" fmla="*/ 761080 w 761080"/>
                    <a:gd name="connsiteY0" fmla="*/ 782594 h 782594"/>
                    <a:gd name="connsiteX1" fmla="*/ 490136 w 761080"/>
                    <a:gd name="connsiteY1" fmla="*/ 0 h 782594"/>
                    <a:gd name="connsiteX2" fmla="*/ 0 w 761080"/>
                    <a:gd name="connsiteY2" fmla="*/ 0 h 782594"/>
                    <a:gd name="connsiteX0" fmla="*/ 660718 w 660718"/>
                    <a:gd name="connsiteY0" fmla="*/ 759585 h 759585"/>
                    <a:gd name="connsiteX1" fmla="*/ 490136 w 660718"/>
                    <a:gd name="connsiteY1" fmla="*/ 0 h 759585"/>
                    <a:gd name="connsiteX2" fmla="*/ 0 w 660718"/>
                    <a:gd name="connsiteY2" fmla="*/ 0 h 759585"/>
                    <a:gd name="connsiteX0" fmla="*/ 546104 w 546104"/>
                    <a:gd name="connsiteY0" fmla="*/ 765337 h 765337"/>
                    <a:gd name="connsiteX1" fmla="*/ 375522 w 546104"/>
                    <a:gd name="connsiteY1" fmla="*/ 5752 h 765337"/>
                    <a:gd name="connsiteX2" fmla="*/ 0 w 546104"/>
                    <a:gd name="connsiteY2" fmla="*/ 0 h 765337"/>
                    <a:gd name="connsiteX0" fmla="*/ 564616 w 564616"/>
                    <a:gd name="connsiteY0" fmla="*/ 759585 h 759585"/>
                    <a:gd name="connsiteX1" fmla="*/ 394034 w 564616"/>
                    <a:gd name="connsiteY1" fmla="*/ 0 h 759585"/>
                    <a:gd name="connsiteX2" fmla="*/ 0 w 564616"/>
                    <a:gd name="connsiteY2" fmla="*/ 4777 h 759585"/>
                    <a:gd name="connsiteX0" fmla="*/ 552275 w 552275"/>
                    <a:gd name="connsiteY0" fmla="*/ 765338 h 765338"/>
                    <a:gd name="connsiteX1" fmla="*/ 381693 w 552275"/>
                    <a:gd name="connsiteY1" fmla="*/ 5753 h 765338"/>
                    <a:gd name="connsiteX2" fmla="*/ 0 w 552275"/>
                    <a:gd name="connsiteY2" fmla="*/ 0 h 765338"/>
                    <a:gd name="connsiteX0" fmla="*/ 552275 w 552275"/>
                    <a:gd name="connsiteY0" fmla="*/ 759585 h 759585"/>
                    <a:gd name="connsiteX1" fmla="*/ 381693 w 552275"/>
                    <a:gd name="connsiteY1" fmla="*/ 0 h 759585"/>
                    <a:gd name="connsiteX2" fmla="*/ 0 w 552275"/>
                    <a:gd name="connsiteY2" fmla="*/ 4776 h 759585"/>
                    <a:gd name="connsiteX0" fmla="*/ 552275 w 552275"/>
                    <a:gd name="connsiteY0" fmla="*/ 765338 h 765338"/>
                    <a:gd name="connsiteX1" fmla="*/ 381693 w 552275"/>
                    <a:gd name="connsiteY1" fmla="*/ 5753 h 765338"/>
                    <a:gd name="connsiteX2" fmla="*/ 0 w 552275"/>
                    <a:gd name="connsiteY2" fmla="*/ 0 h 765338"/>
                    <a:gd name="connsiteX0" fmla="*/ 546104 w 546104"/>
                    <a:gd name="connsiteY0" fmla="*/ 759585 h 759585"/>
                    <a:gd name="connsiteX1" fmla="*/ 375522 w 546104"/>
                    <a:gd name="connsiteY1" fmla="*/ 0 h 759585"/>
                    <a:gd name="connsiteX2" fmla="*/ 0 w 546104"/>
                    <a:gd name="connsiteY2" fmla="*/ 4776 h 759585"/>
                    <a:gd name="connsiteX0" fmla="*/ 546104 w 546104"/>
                    <a:gd name="connsiteY0" fmla="*/ 760073 h 760073"/>
                    <a:gd name="connsiteX1" fmla="*/ 375522 w 546104"/>
                    <a:gd name="connsiteY1" fmla="*/ 488 h 760073"/>
                    <a:gd name="connsiteX2" fmla="*/ 0 w 546104"/>
                    <a:gd name="connsiteY2" fmla="*/ 0 h 760073"/>
                  </a:gdLst>
                  <a:ahLst/>
                  <a:cxnLst>
                    <a:cxn ang="0">
                      <a:pos x="connsiteX0" y="connsiteY0"/>
                    </a:cxn>
                    <a:cxn ang="0">
                      <a:pos x="connsiteX1" y="connsiteY1"/>
                    </a:cxn>
                    <a:cxn ang="0">
                      <a:pos x="connsiteX2" y="connsiteY2"/>
                    </a:cxn>
                  </a:cxnLst>
                  <a:rect l="l" t="t" r="r" b="b"/>
                  <a:pathLst>
                    <a:path w="546104" h="760073">
                      <a:moveTo>
                        <a:pt x="546104" y="760073"/>
                      </a:moveTo>
                      <a:lnTo>
                        <a:pt x="375522" y="488"/>
                      </a:lnTo>
                      <a:lnTo>
                        <a:pt x="0" y="0"/>
                      </a:lnTo>
                    </a:path>
                  </a:pathLst>
                </a:custGeom>
                <a:noFill/>
                <a:ln>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Freeform 728">
                  <a:extLst>
                    <a:ext uri="{FF2B5EF4-FFF2-40B4-BE49-F238E27FC236}">
                      <a16:creationId xmlns:a16="http://schemas.microsoft.com/office/drawing/2014/main" id="{7B519C02-39D6-4AB3-A1CB-3301AD0A6AAA}"/>
                    </a:ext>
                  </a:extLst>
                </p:cNvPr>
                <p:cNvSpPr/>
                <p:nvPr/>
              </p:nvSpPr>
              <p:spPr>
                <a:xfrm rot="10800000" flipH="1">
                  <a:off x="3586712" y="3377908"/>
                  <a:ext cx="1058329" cy="991035"/>
                </a:xfrm>
                <a:custGeom>
                  <a:avLst/>
                  <a:gdLst>
                    <a:gd name="connsiteX0" fmla="*/ 0 w 716692"/>
                    <a:gd name="connsiteY0" fmla="*/ 642551 h 642551"/>
                    <a:gd name="connsiteX1" fmla="*/ 107092 w 716692"/>
                    <a:gd name="connsiteY1" fmla="*/ 0 h 642551"/>
                    <a:gd name="connsiteX2" fmla="*/ 716692 w 716692"/>
                    <a:gd name="connsiteY2" fmla="*/ 0 h 642551"/>
                    <a:gd name="connsiteX0" fmla="*/ 598556 w 705649"/>
                    <a:gd name="connsiteY0" fmla="*/ 642551 h 642551"/>
                    <a:gd name="connsiteX1" fmla="*/ 705648 w 705649"/>
                    <a:gd name="connsiteY1" fmla="*/ 0 h 642551"/>
                    <a:gd name="connsiteX2" fmla="*/ 0 w 705649"/>
                    <a:gd name="connsiteY2" fmla="*/ 8238 h 642551"/>
                    <a:gd name="connsiteX0" fmla="*/ 598556 w 598556"/>
                    <a:gd name="connsiteY0" fmla="*/ 634313 h 634313"/>
                    <a:gd name="connsiteX1" fmla="*/ 429997 w 598556"/>
                    <a:gd name="connsiteY1" fmla="*/ 255373 h 634313"/>
                    <a:gd name="connsiteX2" fmla="*/ 0 w 598556"/>
                    <a:gd name="connsiteY2" fmla="*/ 0 h 634313"/>
                    <a:gd name="connsiteX0" fmla="*/ 433166 w 433166"/>
                    <a:gd name="connsiteY0" fmla="*/ 378940 h 378940"/>
                    <a:gd name="connsiteX1" fmla="*/ 264607 w 433166"/>
                    <a:gd name="connsiteY1" fmla="*/ 0 h 378940"/>
                    <a:gd name="connsiteX2" fmla="*/ 0 w 433166"/>
                    <a:gd name="connsiteY2" fmla="*/ 0 h 378940"/>
                    <a:gd name="connsiteX0" fmla="*/ 433166 w 433166"/>
                    <a:gd name="connsiteY0" fmla="*/ 782594 h 782594"/>
                    <a:gd name="connsiteX1" fmla="*/ 162222 w 433166"/>
                    <a:gd name="connsiteY1" fmla="*/ 0 h 782594"/>
                    <a:gd name="connsiteX2" fmla="*/ 0 w 433166"/>
                    <a:gd name="connsiteY2" fmla="*/ 403654 h 782594"/>
                    <a:gd name="connsiteX0" fmla="*/ 866332 w 866332"/>
                    <a:gd name="connsiteY0" fmla="*/ 782594 h 782594"/>
                    <a:gd name="connsiteX1" fmla="*/ 595388 w 866332"/>
                    <a:gd name="connsiteY1" fmla="*/ 0 h 782594"/>
                    <a:gd name="connsiteX2" fmla="*/ 0 w 866332"/>
                    <a:gd name="connsiteY2" fmla="*/ 0 h 782594"/>
                    <a:gd name="connsiteX0" fmla="*/ 983667 w 983667"/>
                    <a:gd name="connsiteY0" fmla="*/ 782594 h 782594"/>
                    <a:gd name="connsiteX1" fmla="*/ 712723 w 983667"/>
                    <a:gd name="connsiteY1" fmla="*/ 0 h 782594"/>
                    <a:gd name="connsiteX2" fmla="*/ 0 w 983667"/>
                    <a:gd name="connsiteY2" fmla="*/ 0 h 782594"/>
                    <a:gd name="connsiteX0" fmla="*/ 761080 w 761080"/>
                    <a:gd name="connsiteY0" fmla="*/ 782594 h 782594"/>
                    <a:gd name="connsiteX1" fmla="*/ 490136 w 761080"/>
                    <a:gd name="connsiteY1" fmla="*/ 0 h 782594"/>
                    <a:gd name="connsiteX2" fmla="*/ 0 w 761080"/>
                    <a:gd name="connsiteY2" fmla="*/ 0 h 782594"/>
                    <a:gd name="connsiteX0" fmla="*/ 660718 w 660718"/>
                    <a:gd name="connsiteY0" fmla="*/ 759585 h 759585"/>
                    <a:gd name="connsiteX1" fmla="*/ 490136 w 660718"/>
                    <a:gd name="connsiteY1" fmla="*/ 0 h 759585"/>
                    <a:gd name="connsiteX2" fmla="*/ 0 w 660718"/>
                    <a:gd name="connsiteY2" fmla="*/ 0 h 759585"/>
                    <a:gd name="connsiteX0" fmla="*/ 331814 w 331814"/>
                    <a:gd name="connsiteY0" fmla="*/ 759585 h 759585"/>
                    <a:gd name="connsiteX1" fmla="*/ 161232 w 331814"/>
                    <a:gd name="connsiteY1" fmla="*/ 0 h 759585"/>
                    <a:gd name="connsiteX2" fmla="*/ 0 w 331814"/>
                    <a:gd name="connsiteY2" fmla="*/ 5752 h 759585"/>
                    <a:gd name="connsiteX0" fmla="*/ 334724 w 334724"/>
                    <a:gd name="connsiteY0" fmla="*/ 765337 h 765337"/>
                    <a:gd name="connsiteX1" fmla="*/ 164142 w 334724"/>
                    <a:gd name="connsiteY1" fmla="*/ 5752 h 765337"/>
                    <a:gd name="connsiteX2" fmla="*/ 0 w 334724"/>
                    <a:gd name="connsiteY2" fmla="*/ 0 h 765337"/>
                    <a:gd name="connsiteX0" fmla="*/ 334724 w 334724"/>
                    <a:gd name="connsiteY0" fmla="*/ 759585 h 759585"/>
                    <a:gd name="connsiteX1" fmla="*/ 164142 w 334724"/>
                    <a:gd name="connsiteY1" fmla="*/ 0 h 759585"/>
                    <a:gd name="connsiteX2" fmla="*/ 0 w 334724"/>
                    <a:gd name="connsiteY2" fmla="*/ 0 h 759585"/>
                    <a:gd name="connsiteX0" fmla="*/ 358009 w 358009"/>
                    <a:gd name="connsiteY0" fmla="*/ 759585 h 759585"/>
                    <a:gd name="connsiteX1" fmla="*/ 187427 w 358009"/>
                    <a:gd name="connsiteY1" fmla="*/ 0 h 759585"/>
                    <a:gd name="connsiteX2" fmla="*/ 0 w 358009"/>
                    <a:gd name="connsiteY2" fmla="*/ 0 h 759585"/>
                    <a:gd name="connsiteX0" fmla="*/ 363830 w 363830"/>
                    <a:gd name="connsiteY0" fmla="*/ 673302 h 673302"/>
                    <a:gd name="connsiteX1" fmla="*/ 187427 w 363830"/>
                    <a:gd name="connsiteY1" fmla="*/ 0 h 673302"/>
                    <a:gd name="connsiteX2" fmla="*/ 0 w 363830"/>
                    <a:gd name="connsiteY2" fmla="*/ 0 h 673302"/>
                  </a:gdLst>
                  <a:ahLst/>
                  <a:cxnLst>
                    <a:cxn ang="0">
                      <a:pos x="connsiteX0" y="connsiteY0"/>
                    </a:cxn>
                    <a:cxn ang="0">
                      <a:pos x="connsiteX1" y="connsiteY1"/>
                    </a:cxn>
                    <a:cxn ang="0">
                      <a:pos x="connsiteX2" y="connsiteY2"/>
                    </a:cxn>
                  </a:cxnLst>
                  <a:rect l="l" t="t" r="r" b="b"/>
                  <a:pathLst>
                    <a:path w="363830" h="673302">
                      <a:moveTo>
                        <a:pt x="363830" y="673302"/>
                      </a:moveTo>
                      <a:lnTo>
                        <a:pt x="187427" y="0"/>
                      </a:lnTo>
                      <a:lnTo>
                        <a:pt x="0" y="0"/>
                      </a:lnTo>
                    </a:path>
                  </a:pathLst>
                </a:custGeom>
                <a:noFill/>
                <a:ln>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Freeform 729">
                  <a:extLst>
                    <a:ext uri="{FF2B5EF4-FFF2-40B4-BE49-F238E27FC236}">
                      <a16:creationId xmlns:a16="http://schemas.microsoft.com/office/drawing/2014/main" id="{6C907E6E-62EC-41AC-99DB-2E5E04AC754C}"/>
                    </a:ext>
                  </a:extLst>
                </p:cNvPr>
                <p:cNvSpPr/>
                <p:nvPr/>
              </p:nvSpPr>
              <p:spPr>
                <a:xfrm rot="10800000" flipH="1">
                  <a:off x="5201115" y="2953571"/>
                  <a:ext cx="563108" cy="378565"/>
                </a:xfrm>
                <a:custGeom>
                  <a:avLst/>
                  <a:gdLst>
                    <a:gd name="connsiteX0" fmla="*/ 0 w 716692"/>
                    <a:gd name="connsiteY0" fmla="*/ 642551 h 642551"/>
                    <a:gd name="connsiteX1" fmla="*/ 107092 w 716692"/>
                    <a:gd name="connsiteY1" fmla="*/ 0 h 642551"/>
                    <a:gd name="connsiteX2" fmla="*/ 716692 w 716692"/>
                    <a:gd name="connsiteY2" fmla="*/ 0 h 642551"/>
                    <a:gd name="connsiteX0" fmla="*/ 598556 w 705649"/>
                    <a:gd name="connsiteY0" fmla="*/ 642551 h 642551"/>
                    <a:gd name="connsiteX1" fmla="*/ 705648 w 705649"/>
                    <a:gd name="connsiteY1" fmla="*/ 0 h 642551"/>
                    <a:gd name="connsiteX2" fmla="*/ 0 w 705649"/>
                    <a:gd name="connsiteY2" fmla="*/ 8238 h 642551"/>
                    <a:gd name="connsiteX0" fmla="*/ 598556 w 598556"/>
                    <a:gd name="connsiteY0" fmla="*/ 634313 h 634313"/>
                    <a:gd name="connsiteX1" fmla="*/ 429997 w 598556"/>
                    <a:gd name="connsiteY1" fmla="*/ 255373 h 634313"/>
                    <a:gd name="connsiteX2" fmla="*/ 0 w 598556"/>
                    <a:gd name="connsiteY2" fmla="*/ 0 h 634313"/>
                    <a:gd name="connsiteX0" fmla="*/ 433166 w 433166"/>
                    <a:gd name="connsiteY0" fmla="*/ 378940 h 378940"/>
                    <a:gd name="connsiteX1" fmla="*/ 264607 w 433166"/>
                    <a:gd name="connsiteY1" fmla="*/ 0 h 378940"/>
                    <a:gd name="connsiteX2" fmla="*/ 0 w 433166"/>
                    <a:gd name="connsiteY2" fmla="*/ 0 h 378940"/>
                    <a:gd name="connsiteX0" fmla="*/ 433166 w 433166"/>
                    <a:gd name="connsiteY0" fmla="*/ 782594 h 782594"/>
                    <a:gd name="connsiteX1" fmla="*/ 162222 w 433166"/>
                    <a:gd name="connsiteY1" fmla="*/ 0 h 782594"/>
                    <a:gd name="connsiteX2" fmla="*/ 0 w 433166"/>
                    <a:gd name="connsiteY2" fmla="*/ 403654 h 782594"/>
                    <a:gd name="connsiteX0" fmla="*/ 866332 w 866332"/>
                    <a:gd name="connsiteY0" fmla="*/ 782594 h 782594"/>
                    <a:gd name="connsiteX1" fmla="*/ 595388 w 866332"/>
                    <a:gd name="connsiteY1" fmla="*/ 0 h 782594"/>
                    <a:gd name="connsiteX2" fmla="*/ 0 w 866332"/>
                    <a:gd name="connsiteY2" fmla="*/ 0 h 782594"/>
                    <a:gd name="connsiteX0" fmla="*/ 983667 w 983667"/>
                    <a:gd name="connsiteY0" fmla="*/ 782594 h 782594"/>
                    <a:gd name="connsiteX1" fmla="*/ 712723 w 983667"/>
                    <a:gd name="connsiteY1" fmla="*/ 0 h 782594"/>
                    <a:gd name="connsiteX2" fmla="*/ 0 w 983667"/>
                    <a:gd name="connsiteY2" fmla="*/ 0 h 782594"/>
                    <a:gd name="connsiteX0" fmla="*/ 761080 w 761080"/>
                    <a:gd name="connsiteY0" fmla="*/ 782594 h 782594"/>
                    <a:gd name="connsiteX1" fmla="*/ 490136 w 761080"/>
                    <a:gd name="connsiteY1" fmla="*/ 0 h 782594"/>
                    <a:gd name="connsiteX2" fmla="*/ 0 w 761080"/>
                    <a:gd name="connsiteY2" fmla="*/ 0 h 782594"/>
                    <a:gd name="connsiteX0" fmla="*/ 660718 w 660718"/>
                    <a:gd name="connsiteY0" fmla="*/ 759585 h 759585"/>
                    <a:gd name="connsiteX1" fmla="*/ 490136 w 660718"/>
                    <a:gd name="connsiteY1" fmla="*/ 0 h 759585"/>
                    <a:gd name="connsiteX2" fmla="*/ 0 w 660718"/>
                    <a:gd name="connsiteY2" fmla="*/ 0 h 759585"/>
                    <a:gd name="connsiteX0" fmla="*/ 559668 w 559668"/>
                    <a:gd name="connsiteY0" fmla="*/ 767493 h 767493"/>
                    <a:gd name="connsiteX1" fmla="*/ 490136 w 559668"/>
                    <a:gd name="connsiteY1" fmla="*/ 0 h 767493"/>
                    <a:gd name="connsiteX2" fmla="*/ 0 w 559668"/>
                    <a:gd name="connsiteY2" fmla="*/ 0 h 767493"/>
                    <a:gd name="connsiteX0" fmla="*/ 516982 w 516982"/>
                    <a:gd name="connsiteY0" fmla="*/ 521818 h 521818"/>
                    <a:gd name="connsiteX1" fmla="*/ 490136 w 516982"/>
                    <a:gd name="connsiteY1" fmla="*/ 0 h 521818"/>
                    <a:gd name="connsiteX2" fmla="*/ 0 w 516982"/>
                    <a:gd name="connsiteY2" fmla="*/ 0 h 521818"/>
                  </a:gdLst>
                  <a:ahLst/>
                  <a:cxnLst>
                    <a:cxn ang="0">
                      <a:pos x="connsiteX0" y="connsiteY0"/>
                    </a:cxn>
                    <a:cxn ang="0">
                      <a:pos x="connsiteX1" y="connsiteY1"/>
                    </a:cxn>
                    <a:cxn ang="0">
                      <a:pos x="connsiteX2" y="connsiteY2"/>
                    </a:cxn>
                  </a:cxnLst>
                  <a:rect l="l" t="t" r="r" b="b"/>
                  <a:pathLst>
                    <a:path w="516982" h="521818">
                      <a:moveTo>
                        <a:pt x="516982" y="521818"/>
                      </a:moveTo>
                      <a:lnTo>
                        <a:pt x="490136" y="0"/>
                      </a:lnTo>
                      <a:lnTo>
                        <a:pt x="0" y="0"/>
                      </a:lnTo>
                    </a:path>
                  </a:pathLst>
                </a:custGeom>
                <a:noFill/>
                <a:ln>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TextBox 5">
                  <a:extLst>
                    <a:ext uri="{FF2B5EF4-FFF2-40B4-BE49-F238E27FC236}">
                      <a16:creationId xmlns:a16="http://schemas.microsoft.com/office/drawing/2014/main" id="{574BB501-DE37-4687-823B-755425477E44}"/>
                    </a:ext>
                  </a:extLst>
                </p:cNvPr>
                <p:cNvSpPr txBox="1">
                  <a:spLocks noChangeArrowheads="1"/>
                </p:cNvSpPr>
                <p:nvPr/>
              </p:nvSpPr>
              <p:spPr bwMode="auto">
                <a:xfrm>
                  <a:off x="5729387" y="3984586"/>
                  <a:ext cx="618430" cy="141706"/>
                </a:xfrm>
                <a:prstGeom prst="rect">
                  <a:avLst/>
                </a:prstGeom>
                <a:noFill/>
                <a:ln>
                  <a:noFill/>
                </a:ln>
                <a:effectLst/>
                <a:extLst/>
              </p:spPr>
              <p:txBody>
                <a:bodyPr wrap="none"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defRPr/>
                  </a:pPr>
                  <a:r>
                    <a:rPr lang="en-US" altLang="en-US" sz="800" b="1" dirty="0">
                      <a:solidFill>
                        <a:schemeClr val="bg1"/>
                      </a:solidFill>
                      <a:latin typeface="Arial" pitchFamily="34" charset="0"/>
                    </a:rPr>
                    <a:t>INDONESIA</a:t>
                  </a:r>
                  <a:endParaRPr lang="en-US" altLang="en-US" sz="800" b="1" dirty="0">
                    <a:solidFill>
                      <a:srgbClr val="2A9DD9"/>
                    </a:solidFill>
                    <a:latin typeface="Arial" pitchFamily="34" charset="0"/>
                  </a:endParaRPr>
                </a:p>
              </p:txBody>
            </p:sp>
            <p:sp>
              <p:nvSpPr>
                <p:cNvPr id="343" name="Freeform 731">
                  <a:extLst>
                    <a:ext uri="{FF2B5EF4-FFF2-40B4-BE49-F238E27FC236}">
                      <a16:creationId xmlns:a16="http://schemas.microsoft.com/office/drawing/2014/main" id="{D98D3AB2-CB01-42F1-84E4-37733BF29875}"/>
                    </a:ext>
                  </a:extLst>
                </p:cNvPr>
                <p:cNvSpPr/>
                <p:nvPr/>
              </p:nvSpPr>
              <p:spPr>
                <a:xfrm rot="10800000" flipH="1">
                  <a:off x="5728775" y="3487976"/>
                  <a:ext cx="745067" cy="665569"/>
                </a:xfrm>
                <a:custGeom>
                  <a:avLst/>
                  <a:gdLst>
                    <a:gd name="connsiteX0" fmla="*/ 0 w 716692"/>
                    <a:gd name="connsiteY0" fmla="*/ 642551 h 642551"/>
                    <a:gd name="connsiteX1" fmla="*/ 107092 w 716692"/>
                    <a:gd name="connsiteY1" fmla="*/ 0 h 642551"/>
                    <a:gd name="connsiteX2" fmla="*/ 716692 w 716692"/>
                    <a:gd name="connsiteY2" fmla="*/ 0 h 642551"/>
                    <a:gd name="connsiteX0" fmla="*/ 598556 w 705649"/>
                    <a:gd name="connsiteY0" fmla="*/ 642551 h 642551"/>
                    <a:gd name="connsiteX1" fmla="*/ 705648 w 705649"/>
                    <a:gd name="connsiteY1" fmla="*/ 0 h 642551"/>
                    <a:gd name="connsiteX2" fmla="*/ 0 w 705649"/>
                    <a:gd name="connsiteY2" fmla="*/ 8238 h 642551"/>
                    <a:gd name="connsiteX0" fmla="*/ 598556 w 598556"/>
                    <a:gd name="connsiteY0" fmla="*/ 634313 h 634313"/>
                    <a:gd name="connsiteX1" fmla="*/ 429997 w 598556"/>
                    <a:gd name="connsiteY1" fmla="*/ 255373 h 634313"/>
                    <a:gd name="connsiteX2" fmla="*/ 0 w 598556"/>
                    <a:gd name="connsiteY2" fmla="*/ 0 h 634313"/>
                    <a:gd name="connsiteX0" fmla="*/ 433166 w 433166"/>
                    <a:gd name="connsiteY0" fmla="*/ 378940 h 378940"/>
                    <a:gd name="connsiteX1" fmla="*/ 264607 w 433166"/>
                    <a:gd name="connsiteY1" fmla="*/ 0 h 378940"/>
                    <a:gd name="connsiteX2" fmla="*/ 0 w 433166"/>
                    <a:gd name="connsiteY2" fmla="*/ 0 h 378940"/>
                    <a:gd name="connsiteX0" fmla="*/ 433166 w 433166"/>
                    <a:gd name="connsiteY0" fmla="*/ 782594 h 782594"/>
                    <a:gd name="connsiteX1" fmla="*/ 162222 w 433166"/>
                    <a:gd name="connsiteY1" fmla="*/ 0 h 782594"/>
                    <a:gd name="connsiteX2" fmla="*/ 0 w 433166"/>
                    <a:gd name="connsiteY2" fmla="*/ 403654 h 782594"/>
                    <a:gd name="connsiteX0" fmla="*/ 866332 w 866332"/>
                    <a:gd name="connsiteY0" fmla="*/ 782594 h 782594"/>
                    <a:gd name="connsiteX1" fmla="*/ 595388 w 866332"/>
                    <a:gd name="connsiteY1" fmla="*/ 0 h 782594"/>
                    <a:gd name="connsiteX2" fmla="*/ 0 w 866332"/>
                    <a:gd name="connsiteY2" fmla="*/ 0 h 782594"/>
                    <a:gd name="connsiteX0" fmla="*/ 983667 w 983667"/>
                    <a:gd name="connsiteY0" fmla="*/ 782594 h 782594"/>
                    <a:gd name="connsiteX1" fmla="*/ 712723 w 983667"/>
                    <a:gd name="connsiteY1" fmla="*/ 0 h 782594"/>
                    <a:gd name="connsiteX2" fmla="*/ 0 w 983667"/>
                    <a:gd name="connsiteY2" fmla="*/ 0 h 782594"/>
                    <a:gd name="connsiteX0" fmla="*/ 761080 w 761080"/>
                    <a:gd name="connsiteY0" fmla="*/ 782594 h 782594"/>
                    <a:gd name="connsiteX1" fmla="*/ 490136 w 761080"/>
                    <a:gd name="connsiteY1" fmla="*/ 0 h 782594"/>
                    <a:gd name="connsiteX2" fmla="*/ 0 w 761080"/>
                    <a:gd name="connsiteY2" fmla="*/ 0 h 782594"/>
                    <a:gd name="connsiteX0" fmla="*/ 660718 w 660718"/>
                    <a:gd name="connsiteY0" fmla="*/ 759585 h 759585"/>
                    <a:gd name="connsiteX1" fmla="*/ 490136 w 660718"/>
                    <a:gd name="connsiteY1" fmla="*/ 0 h 759585"/>
                    <a:gd name="connsiteX2" fmla="*/ 0 w 660718"/>
                    <a:gd name="connsiteY2" fmla="*/ 0 h 759585"/>
                    <a:gd name="connsiteX0" fmla="*/ 548521 w 548521"/>
                    <a:gd name="connsiteY0" fmla="*/ 293657 h 293657"/>
                    <a:gd name="connsiteX1" fmla="*/ 490136 w 548521"/>
                    <a:gd name="connsiteY1" fmla="*/ 0 h 293657"/>
                    <a:gd name="connsiteX2" fmla="*/ 0 w 548521"/>
                    <a:gd name="connsiteY2" fmla="*/ 0 h 293657"/>
                  </a:gdLst>
                  <a:ahLst/>
                  <a:cxnLst>
                    <a:cxn ang="0">
                      <a:pos x="connsiteX0" y="connsiteY0"/>
                    </a:cxn>
                    <a:cxn ang="0">
                      <a:pos x="connsiteX1" y="connsiteY1"/>
                    </a:cxn>
                    <a:cxn ang="0">
                      <a:pos x="connsiteX2" y="connsiteY2"/>
                    </a:cxn>
                  </a:cxnLst>
                  <a:rect l="l" t="t" r="r" b="b"/>
                  <a:pathLst>
                    <a:path w="548521" h="293657">
                      <a:moveTo>
                        <a:pt x="548521" y="293657"/>
                      </a:moveTo>
                      <a:lnTo>
                        <a:pt x="490136" y="0"/>
                      </a:lnTo>
                      <a:lnTo>
                        <a:pt x="0" y="0"/>
                      </a:lnTo>
                    </a:path>
                  </a:pathLst>
                </a:custGeom>
                <a:noFill/>
                <a:ln>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TextBox 5">
                  <a:extLst>
                    <a:ext uri="{FF2B5EF4-FFF2-40B4-BE49-F238E27FC236}">
                      <a16:creationId xmlns:a16="http://schemas.microsoft.com/office/drawing/2014/main" id="{F051B0E9-71A7-4AC0-8419-EAE6B2C67A84}"/>
                    </a:ext>
                  </a:extLst>
                </p:cNvPr>
                <p:cNvSpPr txBox="1">
                  <a:spLocks noChangeArrowheads="1"/>
                </p:cNvSpPr>
                <p:nvPr/>
              </p:nvSpPr>
              <p:spPr bwMode="auto">
                <a:xfrm>
                  <a:off x="7639608" y="2528155"/>
                  <a:ext cx="618430" cy="141706"/>
                </a:xfrm>
                <a:prstGeom prst="rect">
                  <a:avLst/>
                </a:prstGeom>
                <a:noFill/>
                <a:ln>
                  <a:noFill/>
                </a:ln>
                <a:effectLst/>
                <a:extLst/>
              </p:spPr>
              <p:txBody>
                <a:bodyPr wrap="none"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defRPr/>
                  </a:pPr>
                  <a:r>
                    <a:rPr lang="en-US" altLang="en-US" sz="800" b="1" dirty="0">
                      <a:solidFill>
                        <a:schemeClr val="bg1"/>
                      </a:solidFill>
                      <a:latin typeface="Arial" pitchFamily="34" charset="0"/>
                    </a:rPr>
                    <a:t>BANGLADESH</a:t>
                  </a:r>
                  <a:endParaRPr lang="en-US" altLang="en-US" sz="800" b="1" dirty="0">
                    <a:solidFill>
                      <a:srgbClr val="2A9DD9"/>
                    </a:solidFill>
                    <a:latin typeface="Arial" pitchFamily="34" charset="0"/>
                  </a:endParaRPr>
                </a:p>
              </p:txBody>
            </p:sp>
            <p:cxnSp>
              <p:nvCxnSpPr>
                <p:cNvPr id="345" name="Straight Connector 344">
                  <a:extLst>
                    <a:ext uri="{FF2B5EF4-FFF2-40B4-BE49-F238E27FC236}">
                      <a16:creationId xmlns:a16="http://schemas.microsoft.com/office/drawing/2014/main" id="{86EC2E61-1D3E-4AF5-BB2C-37066346A008}"/>
                    </a:ext>
                  </a:extLst>
                </p:cNvPr>
                <p:cNvCxnSpPr/>
                <p:nvPr/>
              </p:nvCxnSpPr>
              <p:spPr>
                <a:xfrm flipH="1">
                  <a:off x="6005592" y="2678267"/>
                  <a:ext cx="2358468" cy="0"/>
                </a:xfrm>
                <a:prstGeom prst="line">
                  <a:avLst/>
                </a:prstGeom>
                <a:ln w="3175">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346" name="TextBox 5">
                  <a:extLst>
                    <a:ext uri="{FF2B5EF4-FFF2-40B4-BE49-F238E27FC236}">
                      <a16:creationId xmlns:a16="http://schemas.microsoft.com/office/drawing/2014/main" id="{6F5201E2-3CBC-4EE4-8A13-387D964E8E01}"/>
                    </a:ext>
                  </a:extLst>
                </p:cNvPr>
                <p:cNvSpPr txBox="1">
                  <a:spLocks noChangeArrowheads="1"/>
                </p:cNvSpPr>
                <p:nvPr/>
              </p:nvSpPr>
              <p:spPr bwMode="auto">
                <a:xfrm>
                  <a:off x="8013952" y="3803914"/>
                  <a:ext cx="618430" cy="141706"/>
                </a:xfrm>
                <a:prstGeom prst="rect">
                  <a:avLst/>
                </a:prstGeom>
                <a:noFill/>
                <a:ln>
                  <a:noFill/>
                </a:ln>
                <a:effectLst/>
                <a:extLst/>
              </p:spPr>
              <p:txBody>
                <a:bodyPr wrap="none"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defTabSz="914400" eaLnBrk="1" hangingPunct="1">
                    <a:spcBef>
                      <a:spcPct val="0"/>
                    </a:spcBef>
                    <a:buFontTx/>
                    <a:buNone/>
                    <a:defRPr/>
                  </a:pPr>
                  <a:r>
                    <a:rPr lang="en-US" altLang="en-US" sz="800" b="1" dirty="0">
                      <a:solidFill>
                        <a:schemeClr val="bg1"/>
                      </a:solidFill>
                      <a:latin typeface="Arial" pitchFamily="34" charset="0"/>
                    </a:rPr>
                    <a:t>PAPUA</a:t>
                  </a:r>
                </a:p>
                <a:p>
                  <a:pPr algn="r" defTabSz="914400" eaLnBrk="1" hangingPunct="1">
                    <a:spcBef>
                      <a:spcPct val="0"/>
                    </a:spcBef>
                    <a:buFontTx/>
                    <a:buNone/>
                    <a:defRPr/>
                  </a:pPr>
                  <a:r>
                    <a:rPr lang="en-US" altLang="en-US" sz="800" b="1" dirty="0">
                      <a:solidFill>
                        <a:schemeClr val="bg1"/>
                      </a:solidFill>
                      <a:latin typeface="Arial" pitchFamily="34" charset="0"/>
                    </a:rPr>
                    <a:t>NEW GUINEA</a:t>
                  </a:r>
                  <a:endParaRPr lang="en-US" altLang="en-US" sz="800" b="1" dirty="0">
                    <a:solidFill>
                      <a:srgbClr val="2A9DD9"/>
                    </a:solidFill>
                    <a:latin typeface="Arial" pitchFamily="34" charset="0"/>
                  </a:endParaRPr>
                </a:p>
              </p:txBody>
            </p:sp>
            <p:sp>
              <p:nvSpPr>
                <p:cNvPr id="347" name="Freeform 735">
                  <a:extLst>
                    <a:ext uri="{FF2B5EF4-FFF2-40B4-BE49-F238E27FC236}">
                      <a16:creationId xmlns:a16="http://schemas.microsoft.com/office/drawing/2014/main" id="{CC6534D9-42B9-4CF6-8592-01C6F6FC1605}"/>
                    </a:ext>
                  </a:extLst>
                </p:cNvPr>
                <p:cNvSpPr/>
                <p:nvPr/>
              </p:nvSpPr>
              <p:spPr>
                <a:xfrm rot="10800000">
                  <a:off x="7400439" y="3498164"/>
                  <a:ext cx="1224366" cy="577890"/>
                </a:xfrm>
                <a:custGeom>
                  <a:avLst/>
                  <a:gdLst>
                    <a:gd name="connsiteX0" fmla="*/ 0 w 716692"/>
                    <a:gd name="connsiteY0" fmla="*/ 642551 h 642551"/>
                    <a:gd name="connsiteX1" fmla="*/ 107092 w 716692"/>
                    <a:gd name="connsiteY1" fmla="*/ 0 h 642551"/>
                    <a:gd name="connsiteX2" fmla="*/ 716692 w 716692"/>
                    <a:gd name="connsiteY2" fmla="*/ 0 h 642551"/>
                    <a:gd name="connsiteX0" fmla="*/ 598556 w 705649"/>
                    <a:gd name="connsiteY0" fmla="*/ 642551 h 642551"/>
                    <a:gd name="connsiteX1" fmla="*/ 705648 w 705649"/>
                    <a:gd name="connsiteY1" fmla="*/ 0 h 642551"/>
                    <a:gd name="connsiteX2" fmla="*/ 0 w 705649"/>
                    <a:gd name="connsiteY2" fmla="*/ 8238 h 642551"/>
                    <a:gd name="connsiteX0" fmla="*/ 598556 w 598556"/>
                    <a:gd name="connsiteY0" fmla="*/ 634313 h 634313"/>
                    <a:gd name="connsiteX1" fmla="*/ 429997 w 598556"/>
                    <a:gd name="connsiteY1" fmla="*/ 255373 h 634313"/>
                    <a:gd name="connsiteX2" fmla="*/ 0 w 598556"/>
                    <a:gd name="connsiteY2" fmla="*/ 0 h 634313"/>
                    <a:gd name="connsiteX0" fmla="*/ 433166 w 433166"/>
                    <a:gd name="connsiteY0" fmla="*/ 378940 h 378940"/>
                    <a:gd name="connsiteX1" fmla="*/ 264607 w 433166"/>
                    <a:gd name="connsiteY1" fmla="*/ 0 h 378940"/>
                    <a:gd name="connsiteX2" fmla="*/ 0 w 433166"/>
                    <a:gd name="connsiteY2" fmla="*/ 0 h 378940"/>
                    <a:gd name="connsiteX0" fmla="*/ 433166 w 433166"/>
                    <a:gd name="connsiteY0" fmla="*/ 782594 h 782594"/>
                    <a:gd name="connsiteX1" fmla="*/ 162222 w 433166"/>
                    <a:gd name="connsiteY1" fmla="*/ 0 h 782594"/>
                    <a:gd name="connsiteX2" fmla="*/ 0 w 433166"/>
                    <a:gd name="connsiteY2" fmla="*/ 403654 h 782594"/>
                    <a:gd name="connsiteX0" fmla="*/ 866332 w 866332"/>
                    <a:gd name="connsiteY0" fmla="*/ 782594 h 782594"/>
                    <a:gd name="connsiteX1" fmla="*/ 595388 w 866332"/>
                    <a:gd name="connsiteY1" fmla="*/ 0 h 782594"/>
                    <a:gd name="connsiteX2" fmla="*/ 0 w 866332"/>
                    <a:gd name="connsiteY2" fmla="*/ 0 h 782594"/>
                    <a:gd name="connsiteX0" fmla="*/ 983667 w 983667"/>
                    <a:gd name="connsiteY0" fmla="*/ 782594 h 782594"/>
                    <a:gd name="connsiteX1" fmla="*/ 712723 w 983667"/>
                    <a:gd name="connsiteY1" fmla="*/ 0 h 782594"/>
                    <a:gd name="connsiteX2" fmla="*/ 0 w 983667"/>
                    <a:gd name="connsiteY2" fmla="*/ 0 h 782594"/>
                    <a:gd name="connsiteX0" fmla="*/ 1100006 w 1100006"/>
                    <a:gd name="connsiteY0" fmla="*/ 782594 h 782594"/>
                    <a:gd name="connsiteX1" fmla="*/ 829062 w 1100006"/>
                    <a:gd name="connsiteY1" fmla="*/ 0 h 782594"/>
                    <a:gd name="connsiteX2" fmla="*/ 0 w 1100006"/>
                    <a:gd name="connsiteY2" fmla="*/ 0 h 782594"/>
                    <a:gd name="connsiteX0" fmla="*/ 1100006 w 1100006"/>
                    <a:gd name="connsiteY0" fmla="*/ 782594 h 782594"/>
                    <a:gd name="connsiteX1" fmla="*/ 682859 w 1100006"/>
                    <a:gd name="connsiteY1" fmla="*/ 0 h 782594"/>
                    <a:gd name="connsiteX2" fmla="*/ 0 w 1100006"/>
                    <a:gd name="connsiteY2" fmla="*/ 0 h 782594"/>
                  </a:gdLst>
                  <a:ahLst/>
                  <a:cxnLst>
                    <a:cxn ang="0">
                      <a:pos x="connsiteX0" y="connsiteY0"/>
                    </a:cxn>
                    <a:cxn ang="0">
                      <a:pos x="connsiteX1" y="connsiteY1"/>
                    </a:cxn>
                    <a:cxn ang="0">
                      <a:pos x="connsiteX2" y="connsiteY2"/>
                    </a:cxn>
                  </a:cxnLst>
                  <a:rect l="l" t="t" r="r" b="b"/>
                  <a:pathLst>
                    <a:path w="1100006" h="782594">
                      <a:moveTo>
                        <a:pt x="1100006" y="782594"/>
                      </a:moveTo>
                      <a:lnTo>
                        <a:pt x="682859" y="0"/>
                      </a:lnTo>
                      <a:lnTo>
                        <a:pt x="0" y="0"/>
                      </a:lnTo>
                    </a:path>
                  </a:pathLst>
                </a:custGeom>
                <a:noFill/>
                <a:ln>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TextBox 5">
                  <a:extLst>
                    <a:ext uri="{FF2B5EF4-FFF2-40B4-BE49-F238E27FC236}">
                      <a16:creationId xmlns:a16="http://schemas.microsoft.com/office/drawing/2014/main" id="{8E0559BF-A8DA-447E-A9FA-E4F5E7584577}"/>
                    </a:ext>
                  </a:extLst>
                </p:cNvPr>
                <p:cNvSpPr txBox="1">
                  <a:spLocks noChangeArrowheads="1"/>
                </p:cNvSpPr>
                <p:nvPr/>
              </p:nvSpPr>
              <p:spPr bwMode="auto">
                <a:xfrm>
                  <a:off x="7962490" y="3238495"/>
                  <a:ext cx="618430" cy="141706"/>
                </a:xfrm>
                <a:prstGeom prst="rect">
                  <a:avLst/>
                </a:prstGeom>
                <a:noFill/>
                <a:ln>
                  <a:noFill/>
                </a:ln>
                <a:effectLst/>
                <a:extLst/>
              </p:spPr>
              <p:txBody>
                <a:bodyPr wrap="none"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defTabSz="914400" eaLnBrk="1" hangingPunct="1">
                    <a:spcBef>
                      <a:spcPct val="0"/>
                    </a:spcBef>
                    <a:buFontTx/>
                    <a:buNone/>
                    <a:defRPr/>
                  </a:pPr>
                  <a:r>
                    <a:rPr lang="en-US" altLang="en-US" sz="800" b="1" dirty="0">
                      <a:solidFill>
                        <a:schemeClr val="bg1"/>
                      </a:solidFill>
                      <a:latin typeface="Arial" pitchFamily="34" charset="0"/>
                    </a:rPr>
                    <a:t>SOLOMON</a:t>
                  </a:r>
                </a:p>
                <a:p>
                  <a:pPr algn="r" defTabSz="914400" eaLnBrk="1" hangingPunct="1">
                    <a:spcBef>
                      <a:spcPct val="0"/>
                    </a:spcBef>
                    <a:buFontTx/>
                    <a:buNone/>
                    <a:defRPr/>
                  </a:pPr>
                  <a:r>
                    <a:rPr lang="en-US" altLang="en-US" sz="800" b="1" dirty="0">
                      <a:solidFill>
                        <a:schemeClr val="bg1"/>
                      </a:solidFill>
                      <a:latin typeface="Arial" pitchFamily="34" charset="0"/>
                    </a:rPr>
                    <a:t>ISLANDS</a:t>
                  </a:r>
                  <a:endParaRPr lang="en-US" altLang="en-US" sz="800" b="1" dirty="0">
                    <a:solidFill>
                      <a:srgbClr val="2A9DD9"/>
                    </a:solidFill>
                    <a:latin typeface="Arial" pitchFamily="34" charset="0"/>
                  </a:endParaRPr>
                </a:p>
              </p:txBody>
            </p:sp>
            <p:cxnSp>
              <p:nvCxnSpPr>
                <p:cNvPr id="349" name="Straight Connector 348">
                  <a:extLst>
                    <a:ext uri="{FF2B5EF4-FFF2-40B4-BE49-F238E27FC236}">
                      <a16:creationId xmlns:a16="http://schemas.microsoft.com/office/drawing/2014/main" id="{C989D03B-8061-4493-81CD-1040E03420C8}"/>
                    </a:ext>
                  </a:extLst>
                </p:cNvPr>
                <p:cNvCxnSpPr/>
                <p:nvPr/>
              </p:nvCxnSpPr>
              <p:spPr>
                <a:xfrm flipH="1">
                  <a:off x="7702657" y="3520342"/>
                  <a:ext cx="852549" cy="0"/>
                </a:xfrm>
                <a:prstGeom prst="line">
                  <a:avLst/>
                </a:prstGeom>
                <a:ln w="3175">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350" name="TextBox 5">
                  <a:extLst>
                    <a:ext uri="{FF2B5EF4-FFF2-40B4-BE49-F238E27FC236}">
                      <a16:creationId xmlns:a16="http://schemas.microsoft.com/office/drawing/2014/main" id="{A1422AAB-EC8C-43B5-BEB9-F89D3157772A}"/>
                    </a:ext>
                  </a:extLst>
                </p:cNvPr>
                <p:cNvSpPr txBox="1">
                  <a:spLocks noChangeArrowheads="1"/>
                </p:cNvSpPr>
                <p:nvPr/>
              </p:nvSpPr>
              <p:spPr bwMode="auto">
                <a:xfrm>
                  <a:off x="7946993" y="2975023"/>
                  <a:ext cx="618430" cy="141706"/>
                </a:xfrm>
                <a:prstGeom prst="rect">
                  <a:avLst/>
                </a:prstGeom>
                <a:noFill/>
                <a:ln>
                  <a:noFill/>
                </a:ln>
                <a:effectLst/>
                <a:extLst/>
              </p:spPr>
              <p:txBody>
                <a:bodyPr wrap="none"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defRPr/>
                  </a:pPr>
                  <a:r>
                    <a:rPr lang="en-US" altLang="en-US" sz="800" b="1">
                      <a:solidFill>
                        <a:schemeClr val="bg1"/>
                      </a:solidFill>
                      <a:latin typeface="Arial" pitchFamily="34" charset="0"/>
                    </a:rPr>
                    <a:t>PHILIPPINES</a:t>
                  </a:r>
                  <a:endParaRPr lang="en-US" altLang="en-US" sz="800" b="1" dirty="0">
                    <a:solidFill>
                      <a:srgbClr val="2A9DD9"/>
                    </a:solidFill>
                    <a:latin typeface="Arial" pitchFamily="34" charset="0"/>
                  </a:endParaRPr>
                </a:p>
              </p:txBody>
            </p:sp>
            <p:cxnSp>
              <p:nvCxnSpPr>
                <p:cNvPr id="351" name="Straight Connector 350">
                  <a:extLst>
                    <a:ext uri="{FF2B5EF4-FFF2-40B4-BE49-F238E27FC236}">
                      <a16:creationId xmlns:a16="http://schemas.microsoft.com/office/drawing/2014/main" id="{2D6F7E39-85F7-451F-863F-17DB2656BAF1}"/>
                    </a:ext>
                  </a:extLst>
                </p:cNvPr>
                <p:cNvCxnSpPr/>
                <p:nvPr/>
              </p:nvCxnSpPr>
              <p:spPr>
                <a:xfrm flipH="1">
                  <a:off x="6896746" y="3125135"/>
                  <a:ext cx="1673960" cy="0"/>
                </a:xfrm>
                <a:prstGeom prst="line">
                  <a:avLst/>
                </a:prstGeom>
                <a:ln w="3175">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352" name="TextBox 5">
                  <a:extLst>
                    <a:ext uri="{FF2B5EF4-FFF2-40B4-BE49-F238E27FC236}">
                      <a16:creationId xmlns:a16="http://schemas.microsoft.com/office/drawing/2014/main" id="{86978D76-1C0F-464B-934E-9301A7B1F129}"/>
                    </a:ext>
                  </a:extLst>
                </p:cNvPr>
                <p:cNvSpPr txBox="1">
                  <a:spLocks noChangeArrowheads="1"/>
                </p:cNvSpPr>
                <p:nvPr/>
              </p:nvSpPr>
              <p:spPr bwMode="auto">
                <a:xfrm>
                  <a:off x="5229710" y="3586651"/>
                  <a:ext cx="618430" cy="141706"/>
                </a:xfrm>
                <a:prstGeom prst="rect">
                  <a:avLst/>
                </a:prstGeom>
                <a:noFill/>
                <a:ln>
                  <a:noFill/>
                </a:ln>
                <a:effectLst/>
                <a:extLst/>
              </p:spPr>
              <p:txBody>
                <a:bodyPr wrap="none"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defRPr/>
                  </a:pPr>
                  <a:r>
                    <a:rPr lang="en-US" altLang="en-US" sz="800" b="1" dirty="0">
                      <a:solidFill>
                        <a:schemeClr val="bg1"/>
                      </a:solidFill>
                      <a:latin typeface="Arial" pitchFamily="34" charset="0"/>
                    </a:rPr>
                    <a:t>SRI LANKA</a:t>
                  </a:r>
                  <a:endParaRPr lang="en-US" altLang="en-US" sz="800" b="1" dirty="0">
                    <a:solidFill>
                      <a:srgbClr val="2A9DD9"/>
                    </a:solidFill>
                    <a:latin typeface="Arial" pitchFamily="34" charset="0"/>
                  </a:endParaRPr>
                </a:p>
              </p:txBody>
            </p:sp>
            <p:sp>
              <p:nvSpPr>
                <p:cNvPr id="353" name="Freeform 741">
                  <a:extLst>
                    <a:ext uri="{FF2B5EF4-FFF2-40B4-BE49-F238E27FC236}">
                      <a16:creationId xmlns:a16="http://schemas.microsoft.com/office/drawing/2014/main" id="{1B136EB4-638D-41BB-9FD6-2D15BE705282}"/>
                    </a:ext>
                  </a:extLst>
                </p:cNvPr>
                <p:cNvSpPr/>
                <p:nvPr/>
              </p:nvSpPr>
              <p:spPr>
                <a:xfrm rot="10800000" flipH="1">
                  <a:off x="5230677" y="3101951"/>
                  <a:ext cx="627682" cy="644571"/>
                </a:xfrm>
                <a:custGeom>
                  <a:avLst/>
                  <a:gdLst>
                    <a:gd name="connsiteX0" fmla="*/ 0 w 716692"/>
                    <a:gd name="connsiteY0" fmla="*/ 642551 h 642551"/>
                    <a:gd name="connsiteX1" fmla="*/ 107092 w 716692"/>
                    <a:gd name="connsiteY1" fmla="*/ 0 h 642551"/>
                    <a:gd name="connsiteX2" fmla="*/ 716692 w 716692"/>
                    <a:gd name="connsiteY2" fmla="*/ 0 h 642551"/>
                    <a:gd name="connsiteX0" fmla="*/ 598556 w 705649"/>
                    <a:gd name="connsiteY0" fmla="*/ 642551 h 642551"/>
                    <a:gd name="connsiteX1" fmla="*/ 705648 w 705649"/>
                    <a:gd name="connsiteY1" fmla="*/ 0 h 642551"/>
                    <a:gd name="connsiteX2" fmla="*/ 0 w 705649"/>
                    <a:gd name="connsiteY2" fmla="*/ 8238 h 642551"/>
                    <a:gd name="connsiteX0" fmla="*/ 598556 w 598556"/>
                    <a:gd name="connsiteY0" fmla="*/ 634313 h 634313"/>
                    <a:gd name="connsiteX1" fmla="*/ 429997 w 598556"/>
                    <a:gd name="connsiteY1" fmla="*/ 255373 h 634313"/>
                    <a:gd name="connsiteX2" fmla="*/ 0 w 598556"/>
                    <a:gd name="connsiteY2" fmla="*/ 0 h 634313"/>
                    <a:gd name="connsiteX0" fmla="*/ 433166 w 433166"/>
                    <a:gd name="connsiteY0" fmla="*/ 378940 h 378940"/>
                    <a:gd name="connsiteX1" fmla="*/ 264607 w 433166"/>
                    <a:gd name="connsiteY1" fmla="*/ 0 h 378940"/>
                    <a:gd name="connsiteX2" fmla="*/ 0 w 433166"/>
                    <a:gd name="connsiteY2" fmla="*/ 0 h 378940"/>
                    <a:gd name="connsiteX0" fmla="*/ 433166 w 433166"/>
                    <a:gd name="connsiteY0" fmla="*/ 782594 h 782594"/>
                    <a:gd name="connsiteX1" fmla="*/ 162222 w 433166"/>
                    <a:gd name="connsiteY1" fmla="*/ 0 h 782594"/>
                    <a:gd name="connsiteX2" fmla="*/ 0 w 433166"/>
                    <a:gd name="connsiteY2" fmla="*/ 403654 h 782594"/>
                    <a:gd name="connsiteX0" fmla="*/ 866332 w 866332"/>
                    <a:gd name="connsiteY0" fmla="*/ 782594 h 782594"/>
                    <a:gd name="connsiteX1" fmla="*/ 595388 w 866332"/>
                    <a:gd name="connsiteY1" fmla="*/ 0 h 782594"/>
                    <a:gd name="connsiteX2" fmla="*/ 0 w 866332"/>
                    <a:gd name="connsiteY2" fmla="*/ 0 h 782594"/>
                    <a:gd name="connsiteX0" fmla="*/ 645663 w 645663"/>
                    <a:gd name="connsiteY0" fmla="*/ 546200 h 546200"/>
                    <a:gd name="connsiteX1" fmla="*/ 595388 w 645663"/>
                    <a:gd name="connsiteY1" fmla="*/ 0 h 546200"/>
                    <a:gd name="connsiteX2" fmla="*/ 0 w 645663"/>
                    <a:gd name="connsiteY2" fmla="*/ 0 h 546200"/>
                  </a:gdLst>
                  <a:ahLst/>
                  <a:cxnLst>
                    <a:cxn ang="0">
                      <a:pos x="connsiteX0" y="connsiteY0"/>
                    </a:cxn>
                    <a:cxn ang="0">
                      <a:pos x="connsiteX1" y="connsiteY1"/>
                    </a:cxn>
                    <a:cxn ang="0">
                      <a:pos x="connsiteX2" y="connsiteY2"/>
                    </a:cxn>
                  </a:cxnLst>
                  <a:rect l="l" t="t" r="r" b="b"/>
                  <a:pathLst>
                    <a:path w="645663" h="546200">
                      <a:moveTo>
                        <a:pt x="645663" y="546200"/>
                      </a:moveTo>
                      <a:lnTo>
                        <a:pt x="595388" y="0"/>
                      </a:lnTo>
                      <a:lnTo>
                        <a:pt x="0" y="0"/>
                      </a:lnTo>
                    </a:path>
                  </a:pathLst>
                </a:custGeom>
                <a:noFill/>
                <a:ln>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TextBox 5">
                  <a:extLst>
                    <a:ext uri="{FF2B5EF4-FFF2-40B4-BE49-F238E27FC236}">
                      <a16:creationId xmlns:a16="http://schemas.microsoft.com/office/drawing/2014/main" id="{2A9A6FF7-6B4F-4F06-BB72-00FE255B939C}"/>
                    </a:ext>
                  </a:extLst>
                </p:cNvPr>
                <p:cNvSpPr txBox="1">
                  <a:spLocks noChangeArrowheads="1"/>
                </p:cNvSpPr>
                <p:nvPr/>
              </p:nvSpPr>
              <p:spPr bwMode="auto">
                <a:xfrm>
                  <a:off x="7316728" y="2763212"/>
                  <a:ext cx="618430" cy="141706"/>
                </a:xfrm>
                <a:prstGeom prst="rect">
                  <a:avLst/>
                </a:prstGeom>
                <a:noFill/>
                <a:ln>
                  <a:noFill/>
                </a:ln>
                <a:effectLst/>
                <a:extLst/>
              </p:spPr>
              <p:txBody>
                <a:bodyPr wrap="none"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defRPr/>
                  </a:pPr>
                  <a:r>
                    <a:rPr lang="en-US" altLang="en-US" sz="800" b="1">
                      <a:solidFill>
                        <a:schemeClr val="bg1"/>
                      </a:solidFill>
                      <a:latin typeface="Arial" pitchFamily="34" charset="0"/>
                    </a:rPr>
                    <a:t>MYANMAR</a:t>
                  </a:r>
                  <a:endParaRPr lang="en-US" altLang="en-US" sz="800" b="1" dirty="0">
                    <a:solidFill>
                      <a:srgbClr val="2A9DD9"/>
                    </a:solidFill>
                    <a:latin typeface="Arial" pitchFamily="34" charset="0"/>
                  </a:endParaRPr>
                </a:p>
              </p:txBody>
            </p:sp>
            <p:cxnSp>
              <p:nvCxnSpPr>
                <p:cNvPr id="355" name="Straight Connector 354">
                  <a:extLst>
                    <a:ext uri="{FF2B5EF4-FFF2-40B4-BE49-F238E27FC236}">
                      <a16:creationId xmlns:a16="http://schemas.microsoft.com/office/drawing/2014/main" id="{DE8F81DC-0B0B-454F-A810-EDA20091F56A}"/>
                    </a:ext>
                  </a:extLst>
                </p:cNvPr>
                <p:cNvCxnSpPr/>
                <p:nvPr/>
              </p:nvCxnSpPr>
              <p:spPr>
                <a:xfrm flipH="1">
                  <a:off x="6245817" y="2913324"/>
                  <a:ext cx="1578387" cy="0"/>
                </a:xfrm>
                <a:prstGeom prst="line">
                  <a:avLst/>
                </a:prstGeom>
                <a:ln w="3175">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356" name="Freeform 744">
                  <a:extLst>
                    <a:ext uri="{FF2B5EF4-FFF2-40B4-BE49-F238E27FC236}">
                      <a16:creationId xmlns:a16="http://schemas.microsoft.com/office/drawing/2014/main" id="{D2DEC6A2-6825-4BCF-B88B-0C8325848F23}"/>
                    </a:ext>
                  </a:extLst>
                </p:cNvPr>
                <p:cNvSpPr/>
                <p:nvPr/>
              </p:nvSpPr>
              <p:spPr>
                <a:xfrm rot="10800000" flipH="1" flipV="1">
                  <a:off x="2967926" y="1890793"/>
                  <a:ext cx="1663484" cy="425910"/>
                </a:xfrm>
                <a:custGeom>
                  <a:avLst/>
                  <a:gdLst>
                    <a:gd name="connsiteX0" fmla="*/ 0 w 716692"/>
                    <a:gd name="connsiteY0" fmla="*/ 642551 h 642551"/>
                    <a:gd name="connsiteX1" fmla="*/ 107092 w 716692"/>
                    <a:gd name="connsiteY1" fmla="*/ 0 h 642551"/>
                    <a:gd name="connsiteX2" fmla="*/ 716692 w 716692"/>
                    <a:gd name="connsiteY2" fmla="*/ 0 h 642551"/>
                    <a:gd name="connsiteX0" fmla="*/ 598556 w 705649"/>
                    <a:gd name="connsiteY0" fmla="*/ 642551 h 642551"/>
                    <a:gd name="connsiteX1" fmla="*/ 705648 w 705649"/>
                    <a:gd name="connsiteY1" fmla="*/ 0 h 642551"/>
                    <a:gd name="connsiteX2" fmla="*/ 0 w 705649"/>
                    <a:gd name="connsiteY2" fmla="*/ 8238 h 642551"/>
                    <a:gd name="connsiteX0" fmla="*/ 598556 w 598556"/>
                    <a:gd name="connsiteY0" fmla="*/ 634313 h 634313"/>
                    <a:gd name="connsiteX1" fmla="*/ 429997 w 598556"/>
                    <a:gd name="connsiteY1" fmla="*/ 255373 h 634313"/>
                    <a:gd name="connsiteX2" fmla="*/ 0 w 598556"/>
                    <a:gd name="connsiteY2" fmla="*/ 0 h 634313"/>
                    <a:gd name="connsiteX0" fmla="*/ 433166 w 433166"/>
                    <a:gd name="connsiteY0" fmla="*/ 378940 h 378940"/>
                    <a:gd name="connsiteX1" fmla="*/ 264607 w 433166"/>
                    <a:gd name="connsiteY1" fmla="*/ 0 h 378940"/>
                    <a:gd name="connsiteX2" fmla="*/ 0 w 433166"/>
                    <a:gd name="connsiteY2" fmla="*/ 0 h 378940"/>
                    <a:gd name="connsiteX0" fmla="*/ 433166 w 433166"/>
                    <a:gd name="connsiteY0" fmla="*/ 782594 h 782594"/>
                    <a:gd name="connsiteX1" fmla="*/ 162222 w 433166"/>
                    <a:gd name="connsiteY1" fmla="*/ 0 h 782594"/>
                    <a:gd name="connsiteX2" fmla="*/ 0 w 433166"/>
                    <a:gd name="connsiteY2" fmla="*/ 403654 h 782594"/>
                    <a:gd name="connsiteX0" fmla="*/ 866332 w 866332"/>
                    <a:gd name="connsiteY0" fmla="*/ 782594 h 782594"/>
                    <a:gd name="connsiteX1" fmla="*/ 595388 w 866332"/>
                    <a:gd name="connsiteY1" fmla="*/ 0 h 782594"/>
                    <a:gd name="connsiteX2" fmla="*/ 0 w 866332"/>
                    <a:gd name="connsiteY2" fmla="*/ 0 h 782594"/>
                    <a:gd name="connsiteX0" fmla="*/ 645663 w 645663"/>
                    <a:gd name="connsiteY0" fmla="*/ 546200 h 546200"/>
                    <a:gd name="connsiteX1" fmla="*/ 595388 w 645663"/>
                    <a:gd name="connsiteY1" fmla="*/ 0 h 546200"/>
                    <a:gd name="connsiteX2" fmla="*/ 0 w 645663"/>
                    <a:gd name="connsiteY2" fmla="*/ 0 h 546200"/>
                  </a:gdLst>
                  <a:ahLst/>
                  <a:cxnLst>
                    <a:cxn ang="0">
                      <a:pos x="connsiteX0" y="connsiteY0"/>
                    </a:cxn>
                    <a:cxn ang="0">
                      <a:pos x="connsiteX1" y="connsiteY1"/>
                    </a:cxn>
                    <a:cxn ang="0">
                      <a:pos x="connsiteX2" y="connsiteY2"/>
                    </a:cxn>
                  </a:cxnLst>
                  <a:rect l="l" t="t" r="r" b="b"/>
                  <a:pathLst>
                    <a:path w="645663" h="546200">
                      <a:moveTo>
                        <a:pt x="645663" y="546200"/>
                      </a:moveTo>
                      <a:lnTo>
                        <a:pt x="595388" y="0"/>
                      </a:lnTo>
                      <a:lnTo>
                        <a:pt x="0" y="0"/>
                      </a:lnTo>
                    </a:path>
                  </a:pathLst>
                </a:custGeom>
                <a:noFill/>
                <a:ln w="6350">
                  <a:solidFill>
                    <a:schemeClr val="bg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TextBox 5">
                  <a:extLst>
                    <a:ext uri="{FF2B5EF4-FFF2-40B4-BE49-F238E27FC236}">
                      <a16:creationId xmlns:a16="http://schemas.microsoft.com/office/drawing/2014/main" id="{D314BA2D-9C68-4D78-B1B2-8C3F4AE3B02F}"/>
                    </a:ext>
                  </a:extLst>
                </p:cNvPr>
                <p:cNvSpPr txBox="1">
                  <a:spLocks noChangeArrowheads="1"/>
                </p:cNvSpPr>
                <p:nvPr/>
              </p:nvSpPr>
              <p:spPr bwMode="auto">
                <a:xfrm>
                  <a:off x="2963425" y="1737456"/>
                  <a:ext cx="618430" cy="141706"/>
                </a:xfrm>
                <a:prstGeom prst="rect">
                  <a:avLst/>
                </a:prstGeom>
                <a:noFill/>
                <a:ln>
                  <a:noFill/>
                </a:ln>
                <a:effectLst/>
                <a:extLst/>
              </p:spPr>
              <p:txBody>
                <a:bodyPr wrap="none"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defRPr/>
                  </a:pPr>
                  <a:r>
                    <a:rPr lang="en-US" altLang="en-US" sz="800" b="1" dirty="0">
                      <a:solidFill>
                        <a:schemeClr val="bg1"/>
                      </a:solidFill>
                      <a:latin typeface="Arial" pitchFamily="34" charset="0"/>
                    </a:rPr>
                    <a:t>TURKEY</a:t>
                  </a:r>
                  <a:endParaRPr lang="en-US" altLang="en-US" sz="800" b="1" dirty="0">
                    <a:solidFill>
                      <a:srgbClr val="2A9DD9"/>
                    </a:solidFill>
                    <a:latin typeface="Arial" pitchFamily="34" charset="0"/>
                  </a:endParaRPr>
                </a:p>
              </p:txBody>
            </p:sp>
          </p:grpSp>
        </p:grpSp>
      </p:grpSp>
      <p:pic>
        <p:nvPicPr>
          <p:cNvPr id="585" name="Picture 584">
            <a:extLst>
              <a:ext uri="{FF2B5EF4-FFF2-40B4-BE49-F238E27FC236}">
                <a16:creationId xmlns:a16="http://schemas.microsoft.com/office/drawing/2014/main" id="{6A5496BE-8448-48C5-9755-4283B593E1E0}"/>
              </a:ext>
            </a:extLst>
          </p:cNvPr>
          <p:cNvPicPr>
            <a:picLocks noChangeAspect="1"/>
          </p:cNvPicPr>
          <p:nvPr/>
        </p:nvPicPr>
        <p:blipFill>
          <a:blip r:embed="rId373" cstate="print">
            <a:extLst>
              <a:ext uri="{28A0092B-C50C-407E-A947-70E740481C1C}">
                <a14:useLocalDpi xmlns:a14="http://schemas.microsoft.com/office/drawing/2010/main" val="0"/>
              </a:ext>
            </a:extLst>
          </a:blip>
          <a:stretch>
            <a:fillRect/>
          </a:stretch>
        </p:blipFill>
        <p:spPr>
          <a:xfrm>
            <a:off x="111619" y="6269243"/>
            <a:ext cx="1315911" cy="548640"/>
          </a:xfrm>
          <a:prstGeom prst="rect">
            <a:avLst/>
          </a:prstGeom>
        </p:spPr>
      </p:pic>
    </p:spTree>
    <p:extLst>
      <p:ext uri="{BB962C8B-B14F-4D97-AF65-F5344CB8AC3E}">
        <p14:creationId xmlns:p14="http://schemas.microsoft.com/office/powerpoint/2010/main" val="580414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24581-888C-45B8-8185-0E624BD4AED6}"/>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D4H CRVS Activities</a:t>
            </a:r>
            <a:endParaRPr lang="en-US" dirty="0"/>
          </a:p>
        </p:txBody>
      </p:sp>
      <p:sp>
        <p:nvSpPr>
          <p:cNvPr id="3" name="Content Placeholder 2">
            <a:extLst>
              <a:ext uri="{FF2B5EF4-FFF2-40B4-BE49-F238E27FC236}">
                <a16:creationId xmlns:a16="http://schemas.microsoft.com/office/drawing/2014/main" id="{F33C8B6F-8F08-47B8-86B9-6B1CB679AA37}"/>
              </a:ext>
            </a:extLst>
          </p:cNvPr>
          <p:cNvSpPr>
            <a:spLocks noGrp="1"/>
          </p:cNvSpPr>
          <p:nvPr>
            <p:ph idx="1"/>
          </p:nvPr>
        </p:nvSpPr>
        <p:spPr/>
        <p:txBody>
          <a:bodyPr/>
          <a:lstStyle/>
          <a:p>
            <a:pPr marL="0" indent="0">
              <a:buNone/>
            </a:pPr>
            <a:r>
              <a:rPr lang="en-US" b="1" dirty="0"/>
              <a:t>Interventions:</a:t>
            </a:r>
          </a:p>
          <a:p>
            <a:r>
              <a:rPr lang="en-US" dirty="0"/>
              <a:t>Governance and Coordination</a:t>
            </a:r>
          </a:p>
          <a:p>
            <a:r>
              <a:rPr lang="en-US" dirty="0"/>
              <a:t>Notification and Registration of Vital Events</a:t>
            </a:r>
          </a:p>
          <a:p>
            <a:r>
              <a:rPr lang="en-US" dirty="0"/>
              <a:t>Medical Certification of Cause of Death and ICD Coding</a:t>
            </a:r>
          </a:p>
          <a:p>
            <a:r>
              <a:rPr lang="en-US" dirty="0"/>
              <a:t>Verbal Autopsy</a:t>
            </a:r>
          </a:p>
          <a:p>
            <a:pPr marL="0" indent="0">
              <a:buNone/>
            </a:pPr>
            <a:endParaRPr lang="en-US" dirty="0"/>
          </a:p>
        </p:txBody>
      </p:sp>
      <p:sp>
        <p:nvSpPr>
          <p:cNvPr id="4" name="Slide Number Placeholder 3">
            <a:extLst>
              <a:ext uri="{FF2B5EF4-FFF2-40B4-BE49-F238E27FC236}">
                <a16:creationId xmlns:a16="http://schemas.microsoft.com/office/drawing/2014/main" id="{C0CB6CB6-4FF2-4BA0-B921-4D2AEECE749E}"/>
              </a:ext>
            </a:extLst>
          </p:cNvPr>
          <p:cNvSpPr>
            <a:spLocks noGrp="1"/>
          </p:cNvSpPr>
          <p:nvPr>
            <p:ph type="sldNum" sz="quarter" idx="12"/>
          </p:nvPr>
        </p:nvSpPr>
        <p:spPr/>
        <p:txBody>
          <a:bodyPr/>
          <a:lstStyle/>
          <a:p>
            <a:fld id="{078B85C2-BB9C-4583-BA16-95F8E0060480}" type="slidenum">
              <a:rPr lang="en-US" smtClean="0"/>
              <a:t>6</a:t>
            </a:fld>
            <a:endParaRPr lang="en-US"/>
          </a:p>
        </p:txBody>
      </p:sp>
      <p:pic>
        <p:nvPicPr>
          <p:cNvPr id="5" name="Picture 4">
            <a:extLst>
              <a:ext uri="{FF2B5EF4-FFF2-40B4-BE49-F238E27FC236}">
                <a16:creationId xmlns:a16="http://schemas.microsoft.com/office/drawing/2014/main" id="{18E421C0-F1DC-4811-B592-0223D5C6BA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6280249"/>
            <a:ext cx="1315911" cy="548640"/>
          </a:xfrm>
          <a:prstGeom prst="rect">
            <a:avLst/>
          </a:prstGeom>
        </p:spPr>
      </p:pic>
    </p:spTree>
    <p:extLst>
      <p:ext uri="{BB962C8B-B14F-4D97-AF65-F5344CB8AC3E}">
        <p14:creationId xmlns:p14="http://schemas.microsoft.com/office/powerpoint/2010/main" val="237893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86EF-BB3F-44F1-BC39-AE1885EA3954}"/>
              </a:ext>
            </a:extLst>
          </p:cNvPr>
          <p:cNvSpPr>
            <a:spLocks noGrp="1"/>
          </p:cNvSpPr>
          <p:nvPr>
            <p:ph type="title"/>
          </p:nvPr>
        </p:nvSpPr>
        <p:spPr>
          <a:xfrm>
            <a:off x="457200" y="76200"/>
            <a:ext cx="8229600" cy="868362"/>
          </a:xfrm>
        </p:spPr>
        <p:txBody>
          <a:bodyPr/>
          <a:lstStyle/>
          <a:p>
            <a:r>
              <a:rPr lang="en-US" b="1" dirty="0"/>
              <a:t>D4H in Asia and the Pacific</a:t>
            </a:r>
          </a:p>
        </p:txBody>
      </p:sp>
      <p:sp>
        <p:nvSpPr>
          <p:cNvPr id="7" name="Content Placeholder 6">
            <a:extLst>
              <a:ext uri="{FF2B5EF4-FFF2-40B4-BE49-F238E27FC236}">
                <a16:creationId xmlns:a16="http://schemas.microsoft.com/office/drawing/2014/main" id="{2351517A-EFE7-4882-900E-A2E521497EEF}"/>
              </a:ext>
            </a:extLst>
          </p:cNvPr>
          <p:cNvSpPr>
            <a:spLocks noGrp="1"/>
          </p:cNvSpPr>
          <p:nvPr>
            <p:ph sz="half" idx="2"/>
          </p:nvPr>
        </p:nvSpPr>
        <p:spPr>
          <a:xfrm>
            <a:off x="4802036" y="1676400"/>
            <a:ext cx="3884763" cy="4449763"/>
          </a:xfrm>
        </p:spPr>
        <p:txBody>
          <a:bodyPr>
            <a:normAutofit/>
          </a:bodyPr>
          <a:lstStyle/>
          <a:p>
            <a:r>
              <a:rPr lang="en-US" sz="2600" dirty="0"/>
              <a:t>Partnered with Ministries of Health, National Statistics Office, and Civil Registration authorities</a:t>
            </a:r>
          </a:p>
          <a:p>
            <a:endParaRPr lang="en-US" dirty="0"/>
          </a:p>
          <a:p>
            <a:r>
              <a:rPr lang="en-US" sz="2600" dirty="0"/>
              <a:t>Targeted technical assistance to give ‘category shift’ to a achieve system changes</a:t>
            </a:r>
          </a:p>
        </p:txBody>
      </p:sp>
      <p:pic>
        <p:nvPicPr>
          <p:cNvPr id="9" name="Content Placeholder 8">
            <a:extLst>
              <a:ext uri="{FF2B5EF4-FFF2-40B4-BE49-F238E27FC236}">
                <a16:creationId xmlns:a16="http://schemas.microsoft.com/office/drawing/2014/main" id="{9F3F232A-79BD-4B2E-894A-C3CBF238B175}"/>
              </a:ext>
            </a:extLst>
          </p:cNvPr>
          <p:cNvPicPr>
            <a:picLocks noGrp="1" noChangeAspect="1"/>
          </p:cNvPicPr>
          <p:nvPr>
            <p:ph sz="half" idx="1"/>
          </p:nvPr>
        </p:nvPicPr>
        <p:blipFill rotWithShape="1">
          <a:blip r:embed="rId3"/>
          <a:srcRect l="29282"/>
          <a:stretch/>
        </p:blipFill>
        <p:spPr>
          <a:xfrm>
            <a:off x="457200" y="1905000"/>
            <a:ext cx="4267200" cy="4110293"/>
          </a:xfrm>
          <a:prstGeom prst="rect">
            <a:avLst/>
          </a:prstGeom>
        </p:spPr>
      </p:pic>
      <p:pic>
        <p:nvPicPr>
          <p:cNvPr id="5" name="Picture 4">
            <a:extLst>
              <a:ext uri="{FF2B5EF4-FFF2-40B4-BE49-F238E27FC236}">
                <a16:creationId xmlns:a16="http://schemas.microsoft.com/office/drawing/2014/main" id="{B3F8AD78-E98A-48AF-B4E7-CF030701DE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 y="6280249"/>
            <a:ext cx="1315911" cy="548640"/>
          </a:xfrm>
          <a:prstGeom prst="rect">
            <a:avLst/>
          </a:prstGeom>
        </p:spPr>
      </p:pic>
    </p:spTree>
    <p:extLst>
      <p:ext uri="{BB962C8B-B14F-4D97-AF65-F5344CB8AC3E}">
        <p14:creationId xmlns:p14="http://schemas.microsoft.com/office/powerpoint/2010/main" val="92963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57200" y="1600201"/>
            <a:ext cx="8229600" cy="45254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a:p>
          <a:p>
            <a:pPr marL="0" indent="0">
              <a:buNone/>
            </a:pPr>
            <a:r>
              <a:rPr lang="en-US" sz="2800" dirty="0"/>
              <a:t>Prior to D4H there was a National CRVS Steering Committees in PNG but it was not active.</a:t>
            </a:r>
          </a:p>
          <a:p>
            <a:endParaRPr lang="en-US" sz="2800" dirty="0"/>
          </a:p>
          <a:p>
            <a:r>
              <a:rPr lang="en-US" sz="2800" dirty="0"/>
              <a:t>Support the National CRVS Steering Committees to have regular meetings</a:t>
            </a:r>
          </a:p>
          <a:p>
            <a:r>
              <a:rPr lang="en-US" sz="2800" dirty="0"/>
              <a:t>Support development of </a:t>
            </a:r>
            <a:r>
              <a:rPr lang="en-US" sz="2800" dirty="0" err="1"/>
              <a:t>ToR</a:t>
            </a:r>
            <a:r>
              <a:rPr lang="en-US" sz="2800" dirty="0"/>
              <a:t> and work plan for the National CRVS Steering Committee</a:t>
            </a:r>
          </a:p>
          <a:p>
            <a:pPr marL="0" indent="0">
              <a:buFont typeface="Arial"/>
              <a:buNone/>
            </a:pPr>
            <a:endParaRPr lang="en-US" sz="2800" dirty="0"/>
          </a:p>
        </p:txBody>
      </p:sp>
      <p:sp>
        <p:nvSpPr>
          <p:cNvPr id="2" name="Title 1"/>
          <p:cNvSpPr>
            <a:spLocks noGrp="1"/>
          </p:cNvSpPr>
          <p:nvPr>
            <p:ph type="title"/>
          </p:nvPr>
        </p:nvSpPr>
        <p:spPr>
          <a:xfrm>
            <a:off x="457200" y="274638"/>
            <a:ext cx="6705600" cy="1143000"/>
          </a:xfrm>
        </p:spPr>
        <p:txBody>
          <a:bodyPr>
            <a:normAutofit fontScale="90000"/>
          </a:bodyPr>
          <a:lstStyle/>
          <a:p>
            <a:r>
              <a:rPr lang="en-US" b="1" dirty="0"/>
              <a:t>PNG: Governance and Coordination Support</a:t>
            </a:r>
          </a:p>
        </p:txBody>
      </p:sp>
      <p:pic>
        <p:nvPicPr>
          <p:cNvPr id="7" name="Content Placeholder 6"/>
          <p:cNvPicPr>
            <a:picLocks noGrp="1" noChangeAspect="1"/>
          </p:cNvPicPr>
          <p:nvPr>
            <p:ph idx="1"/>
          </p:nvPr>
        </p:nvPicPr>
        <p:blipFill>
          <a:blip r:embed="rId2"/>
          <a:stretch>
            <a:fillRect/>
          </a:stretch>
        </p:blipFill>
        <p:spPr>
          <a:xfrm>
            <a:off x="7239000" y="277690"/>
            <a:ext cx="1704884" cy="1278663"/>
          </a:xfrm>
        </p:spPr>
      </p:pic>
      <p:pic>
        <p:nvPicPr>
          <p:cNvPr id="6" name="Picture 5">
            <a:extLst>
              <a:ext uri="{FF2B5EF4-FFF2-40B4-BE49-F238E27FC236}">
                <a16:creationId xmlns:a16="http://schemas.microsoft.com/office/drawing/2014/main" id="{430F47E8-27A9-41FA-99CF-1E8DE6E230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6280249"/>
            <a:ext cx="1315911" cy="548640"/>
          </a:xfrm>
          <a:prstGeom prst="rect">
            <a:avLst/>
          </a:prstGeom>
        </p:spPr>
      </p:pic>
    </p:spTree>
    <p:extLst>
      <p:ext uri="{BB962C8B-B14F-4D97-AF65-F5344CB8AC3E}">
        <p14:creationId xmlns:p14="http://schemas.microsoft.com/office/powerpoint/2010/main" val="416408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7"/>
            <a:ext cx="5943600" cy="1143000"/>
          </a:xfrm>
        </p:spPr>
        <p:txBody>
          <a:bodyPr>
            <a:normAutofit/>
          </a:bodyPr>
          <a:lstStyle/>
          <a:p>
            <a:r>
              <a:rPr lang="en-US" sz="2800" b="1" dirty="0"/>
              <a:t>Philippines: Automating ICD Coding</a:t>
            </a:r>
          </a:p>
        </p:txBody>
      </p:sp>
      <p:pic>
        <p:nvPicPr>
          <p:cNvPr id="6" name="Content Placeholder 5"/>
          <p:cNvPicPr>
            <a:picLocks noGrp="1" noChangeAspect="1"/>
          </p:cNvPicPr>
          <p:nvPr>
            <p:ph idx="1"/>
          </p:nvPr>
        </p:nvPicPr>
        <p:blipFill>
          <a:blip r:embed="rId2"/>
          <a:stretch>
            <a:fillRect/>
          </a:stretch>
        </p:blipFill>
        <p:spPr>
          <a:xfrm>
            <a:off x="6400800" y="275167"/>
            <a:ext cx="2286000" cy="1143000"/>
          </a:xfrm>
        </p:spPr>
      </p:pic>
      <p:sp>
        <p:nvSpPr>
          <p:cNvPr id="7" name="Content Placeholder 2"/>
          <p:cNvSpPr txBox="1">
            <a:spLocks/>
          </p:cNvSpPr>
          <p:nvPr/>
        </p:nvSpPr>
        <p:spPr>
          <a:xfrm>
            <a:off x="457200" y="1609725"/>
            <a:ext cx="8229600" cy="451590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600" dirty="0"/>
          </a:p>
          <a:p>
            <a:pPr marL="0" indent="0">
              <a:buNone/>
            </a:pPr>
            <a:r>
              <a:rPr lang="en-US" sz="2600" dirty="0"/>
              <a:t>Manual coding system in place with considerable time lag due to large number of deaths to code.</a:t>
            </a:r>
          </a:p>
          <a:p>
            <a:endParaRPr lang="en-US" sz="2600" dirty="0"/>
          </a:p>
          <a:p>
            <a:r>
              <a:rPr lang="en-US" sz="2600" dirty="0"/>
              <a:t>Revision of data transmission to coders</a:t>
            </a:r>
          </a:p>
          <a:p>
            <a:r>
              <a:rPr lang="en-US" sz="2600" dirty="0"/>
              <a:t>Training of ICD manual coders</a:t>
            </a:r>
          </a:p>
          <a:p>
            <a:r>
              <a:rPr lang="en-US" sz="2600" dirty="0"/>
              <a:t>Implementation of IRIS (automated coding system)</a:t>
            </a:r>
          </a:p>
        </p:txBody>
      </p:sp>
      <p:pic>
        <p:nvPicPr>
          <p:cNvPr id="8" name="Picture 7">
            <a:extLst>
              <a:ext uri="{FF2B5EF4-FFF2-40B4-BE49-F238E27FC236}">
                <a16:creationId xmlns:a16="http://schemas.microsoft.com/office/drawing/2014/main" id="{ACD076D2-9C47-4C46-A2AA-4821503C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6280249"/>
            <a:ext cx="1315911" cy="548640"/>
          </a:xfrm>
          <a:prstGeom prst="rect">
            <a:avLst/>
          </a:prstGeom>
        </p:spPr>
      </p:pic>
    </p:spTree>
    <p:extLst>
      <p:ext uri="{BB962C8B-B14F-4D97-AF65-F5344CB8AC3E}">
        <p14:creationId xmlns:p14="http://schemas.microsoft.com/office/powerpoint/2010/main" val="6303112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12589</TotalTime>
  <Words>558</Words>
  <Application>Microsoft Office PowerPoint</Application>
  <PresentationFormat>On-screen Show (4:3)</PresentationFormat>
  <Paragraphs>106</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MS PGothic</vt:lpstr>
      <vt:lpstr>Arial</vt:lpstr>
      <vt:lpstr>Bookman Old Style</vt:lpstr>
      <vt:lpstr>Calibri</vt:lpstr>
      <vt:lpstr>Century Gothic</vt:lpstr>
      <vt:lpstr>Office Theme</vt:lpstr>
      <vt:lpstr> Data for Health Initiative in Asia and the Pacific </vt:lpstr>
      <vt:lpstr>Purpose of the Initiative</vt:lpstr>
      <vt:lpstr>Scale of the Problem</vt:lpstr>
      <vt:lpstr>Data for Health Initiative</vt:lpstr>
      <vt:lpstr>Data for Health Initiative</vt:lpstr>
      <vt:lpstr>D4H CRVS Activities</vt:lpstr>
      <vt:lpstr>D4H in Asia and the Pacific</vt:lpstr>
      <vt:lpstr>PNG: Governance and Coordination Support</vt:lpstr>
      <vt:lpstr>Philippines: Automating ICD Coding</vt:lpstr>
      <vt:lpstr>Myanmar: Verbal autopsy</vt:lpstr>
      <vt:lpstr>Bangladesh: Health sector assistance to event registration </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Magdalena Paczkowski</dc:creator>
  <cp:lastModifiedBy>Martin Bratschi</cp:lastModifiedBy>
  <cp:revision>614</cp:revision>
  <dcterms:created xsi:type="dcterms:W3CDTF">2015-11-18T19:52:29Z</dcterms:created>
  <dcterms:modified xsi:type="dcterms:W3CDTF">2017-11-13T00:50:19Z</dcterms:modified>
</cp:coreProperties>
</file>